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bookmarkIdSeed="2">
  <p:sldMasterIdLst>
    <p:sldMasterId id="2147483660" r:id="rId4"/>
  </p:sldMasterIdLst>
  <p:notesMasterIdLst>
    <p:notesMasterId r:id="rId6"/>
  </p:notesMasterIdLst>
  <p:handoutMasterIdLst>
    <p:handoutMasterId r:id="rId7"/>
  </p:handoutMasterIdLst>
  <p:sldIdLst>
    <p:sldId id="772" r:id="rId5"/>
  </p:sldIdLst>
  <p:sldSz cx="7772400" cy="10058400"/>
  <p:notesSz cx="6858000" cy="9144000"/>
  <p:embeddedFontLst>
    <p:embeddedFont>
      <p:font typeface="Fidelity Sans 2" panose="020B0504050501040104" pitchFamily="34" charset="0"/>
      <p:regular r:id="rId8"/>
      <p:bold r:id="rId9"/>
      <p:italic r:id="rId10"/>
      <p:boldItalic r:id="rId11"/>
    </p:embeddedFont>
    <p:embeddedFont>
      <p:font typeface="Fidelity Slab" panose="02060504050501040104" pitchFamily="18" charset="0"/>
      <p:regular r:id="rId12"/>
      <p:bold r:id="rId13"/>
      <p:italic r:id="rId14"/>
      <p:boldItalic r:id="rId15"/>
    </p:embeddedFont>
  </p:embeddedFontLst>
  <p:defaultTextStyle>
    <a:defPPr>
      <a:defRPr lang="en-US"/>
    </a:defPPr>
    <a:lvl1pPr marL="0" algn="l" defTabSz="457093" rtl="0" eaLnBrk="1" latinLnBrk="0" hangingPunct="1">
      <a:defRPr sz="1798" kern="1200">
        <a:solidFill>
          <a:schemeClr val="tx1"/>
        </a:solidFill>
        <a:latin typeface="+mn-lt"/>
        <a:ea typeface="+mn-ea"/>
        <a:cs typeface="+mn-cs"/>
      </a:defRPr>
    </a:lvl1pPr>
    <a:lvl2pPr marL="457093" algn="l" defTabSz="457093" rtl="0" eaLnBrk="1" latinLnBrk="0" hangingPunct="1">
      <a:defRPr sz="1798" kern="1200">
        <a:solidFill>
          <a:schemeClr val="tx1"/>
        </a:solidFill>
        <a:latin typeface="+mn-lt"/>
        <a:ea typeface="+mn-ea"/>
        <a:cs typeface="+mn-cs"/>
      </a:defRPr>
    </a:lvl2pPr>
    <a:lvl3pPr marL="914187" algn="l" defTabSz="457093" rtl="0" eaLnBrk="1" latinLnBrk="0" hangingPunct="1">
      <a:defRPr sz="1798" kern="1200">
        <a:solidFill>
          <a:schemeClr val="tx1"/>
        </a:solidFill>
        <a:latin typeface="+mn-lt"/>
        <a:ea typeface="+mn-ea"/>
        <a:cs typeface="+mn-cs"/>
      </a:defRPr>
    </a:lvl3pPr>
    <a:lvl4pPr marL="1371279" algn="l" defTabSz="457093" rtl="0" eaLnBrk="1" latinLnBrk="0" hangingPunct="1">
      <a:defRPr sz="1798" kern="1200">
        <a:solidFill>
          <a:schemeClr val="tx1"/>
        </a:solidFill>
        <a:latin typeface="+mn-lt"/>
        <a:ea typeface="+mn-ea"/>
        <a:cs typeface="+mn-cs"/>
      </a:defRPr>
    </a:lvl4pPr>
    <a:lvl5pPr marL="1828372" algn="l" defTabSz="457093" rtl="0" eaLnBrk="1" latinLnBrk="0" hangingPunct="1">
      <a:defRPr sz="1798" kern="1200">
        <a:solidFill>
          <a:schemeClr val="tx1"/>
        </a:solidFill>
        <a:latin typeface="+mn-lt"/>
        <a:ea typeface="+mn-ea"/>
        <a:cs typeface="+mn-cs"/>
      </a:defRPr>
    </a:lvl5pPr>
    <a:lvl6pPr marL="2285465" algn="l" defTabSz="457093" rtl="0" eaLnBrk="1" latinLnBrk="0" hangingPunct="1">
      <a:defRPr sz="1798" kern="1200">
        <a:solidFill>
          <a:schemeClr val="tx1"/>
        </a:solidFill>
        <a:latin typeface="+mn-lt"/>
        <a:ea typeface="+mn-ea"/>
        <a:cs typeface="+mn-cs"/>
      </a:defRPr>
    </a:lvl6pPr>
    <a:lvl7pPr marL="2742560" algn="l" defTabSz="457093" rtl="0" eaLnBrk="1" latinLnBrk="0" hangingPunct="1">
      <a:defRPr sz="1798" kern="1200">
        <a:solidFill>
          <a:schemeClr val="tx1"/>
        </a:solidFill>
        <a:latin typeface="+mn-lt"/>
        <a:ea typeface="+mn-ea"/>
        <a:cs typeface="+mn-cs"/>
      </a:defRPr>
    </a:lvl7pPr>
    <a:lvl8pPr marL="3199651" algn="l" defTabSz="457093" rtl="0" eaLnBrk="1" latinLnBrk="0" hangingPunct="1">
      <a:defRPr sz="1798" kern="1200">
        <a:solidFill>
          <a:schemeClr val="tx1"/>
        </a:solidFill>
        <a:latin typeface="+mn-lt"/>
        <a:ea typeface="+mn-ea"/>
        <a:cs typeface="+mn-cs"/>
      </a:defRPr>
    </a:lvl8pPr>
    <a:lvl9pPr marL="3656744" algn="l" defTabSz="457093" rtl="0" eaLnBrk="1" latinLnBrk="0" hangingPunct="1">
      <a:defRPr sz="1798" kern="1200">
        <a:solidFill>
          <a:schemeClr val="tx1"/>
        </a:solidFill>
        <a:latin typeface="+mn-lt"/>
        <a:ea typeface="+mn-ea"/>
        <a:cs typeface="+mn-cs"/>
      </a:defRPr>
    </a:lvl9pPr>
  </p:defaultTextStyle>
  <p:extLst>
    <p:ext uri="{EFAFB233-063F-42B5-8137-9DF3F51BA10A}">
      <p15:sldGuideLst xmlns:p15="http://schemas.microsoft.com/office/powerpoint/2012/main">
        <p15:guide id="3" pos="2448" userDrawn="1">
          <p15:clr>
            <a:srgbClr val="A4A3A4"/>
          </p15:clr>
        </p15:guide>
        <p15:guide id="4"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52011D-E359-4C79-DC8C-616E051F164B}" name="Najarian, Dawn" initials="ND" userId="S::a342205@FMR.COM::d708496f-4bf8-4a4e-b758-28495d05ab1a" providerId="AD"/>
  <p188:author id="{F0C64AC6-E3C6-93B9-0060-0C9062CCCBA0}" name="Mokau, Lesego" initials="ML" userId="S::a674224@fmr.com::0971c206-8b70-4106-a74f-8e640f3112c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unter, Kirsten (Policy)" initials="HK(" lastIdx="47" clrIdx="0">
    <p:extLst>
      <p:ext uri="{19B8F6BF-5375-455C-9EA6-DF929625EA0E}">
        <p15:presenceInfo xmlns:p15="http://schemas.microsoft.com/office/powerpoint/2012/main" userId="S::a608096@DSDOM1.DSROOT.FMR.COM::20988da8-6030-4b85-9a6c-c97221651565" providerId="AD"/>
      </p:ext>
    </p:extLst>
  </p:cmAuthor>
  <p:cmAuthor id="2" name="Baynes, Andre" initials="BA" lastIdx="22" clrIdx="1">
    <p:extLst>
      <p:ext uri="{19B8F6BF-5375-455C-9EA6-DF929625EA0E}">
        <p15:presenceInfo xmlns:p15="http://schemas.microsoft.com/office/powerpoint/2012/main" userId="S::A042673@FMR.COM::93a95be3-fa17-4a2d-81f2-27dd84302ff8" providerId="AD"/>
      </p:ext>
    </p:extLst>
  </p:cmAuthor>
  <p:cmAuthor id="3" name="Dufresne, Jon" initials="DJ" lastIdx="2" clrIdx="2">
    <p:extLst>
      <p:ext uri="{19B8F6BF-5375-455C-9EA6-DF929625EA0E}">
        <p15:presenceInfo xmlns:p15="http://schemas.microsoft.com/office/powerpoint/2012/main" userId="S::A389311@DSDOM1.DSROOT.FMR.COM::36ff0351-1ffd-4e37-8b79-83f666c1e3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9F7"/>
    <a:srgbClr val="F9F7F5"/>
    <a:srgbClr val="F7F4E4"/>
    <a:srgbClr val="FF33CC"/>
    <a:srgbClr val="00F1AF"/>
    <a:srgbClr val="044014"/>
    <a:srgbClr val="368727"/>
    <a:srgbClr val="6AD539"/>
    <a:srgbClr val="48852B"/>
    <a:srgbClr val="80D3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9" d="100"/>
          <a:sy n="69" d="100"/>
        </p:scale>
        <p:origin x="2688" y="78"/>
      </p:cViewPr>
      <p:guideLst>
        <p:guide pos="2448"/>
        <p:guide orient="horz" pos="3168"/>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handoutMaster" Target="handoutMasters/handoutMaster1.xml"/><Relationship Id="rId12" Type="http://schemas.openxmlformats.org/officeDocument/2006/relationships/font" Target="fonts/font5.fntdata"/><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1C5250-4B28-CF4C-A1F1-23EA91F619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Fidelity Sans 2" panose="020B0504050501040104" pitchFamily="34" charset="0"/>
            </a:endParaRPr>
          </a:p>
        </p:txBody>
      </p:sp>
      <p:sp>
        <p:nvSpPr>
          <p:cNvPr id="4" name="Footer Placeholder 3">
            <a:extLst>
              <a:ext uri="{FF2B5EF4-FFF2-40B4-BE49-F238E27FC236}">
                <a16:creationId xmlns:a16="http://schemas.microsoft.com/office/drawing/2014/main" id="{196E2FF0-9F25-6E4C-9ECD-CCEAA53409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Fidelity Sans 2" panose="020B0504050501040104" pitchFamily="34" charset="0"/>
            </a:endParaRPr>
          </a:p>
        </p:txBody>
      </p:sp>
      <p:sp>
        <p:nvSpPr>
          <p:cNvPr id="5" name="Slide Number Placeholder 4">
            <a:extLst>
              <a:ext uri="{FF2B5EF4-FFF2-40B4-BE49-F238E27FC236}">
                <a16:creationId xmlns:a16="http://schemas.microsoft.com/office/drawing/2014/main" id="{FA93B959-C9A2-B244-B8B2-7F6AB2C994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5208C2-7A76-714C-8AAE-FC4225985E92}" type="slidenum">
              <a:rPr lang="en-US" smtClean="0">
                <a:latin typeface="Fidelity Sans 2" panose="020B0504050501040104" pitchFamily="34" charset="0"/>
              </a:rPr>
              <a:t>‹#›</a:t>
            </a:fld>
            <a:endParaRPr lang="en-US" dirty="0">
              <a:latin typeface="Fidelity Sans 2" panose="020B0504050501040104" pitchFamily="34" charset="0"/>
            </a:endParaRPr>
          </a:p>
        </p:txBody>
      </p:sp>
    </p:spTree>
    <p:extLst>
      <p:ext uri="{BB962C8B-B14F-4D97-AF65-F5344CB8AC3E}">
        <p14:creationId xmlns:p14="http://schemas.microsoft.com/office/powerpoint/2010/main" val="1241659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idelity Sans 2" panose="020B05040505010401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idelity Sans 2" panose="020B0504050501040104" pitchFamily="34" charset="0"/>
              </a:defRPr>
            </a:lvl1pPr>
          </a:lstStyle>
          <a:p>
            <a:fld id="{D16CF21A-5960-5E4B-8601-B9BA00A829C7}" type="datetimeFigureOut">
              <a:rPr lang="en-US" smtClean="0"/>
              <a:pPr/>
              <a:t>02/26/2025</a:t>
            </a:fld>
            <a:endParaRPr lang="en-US" dirty="0"/>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idelity Sans 2" panose="020B05040505010401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idelity Sans 2" panose="020B0504050501040104" pitchFamily="34" charset="0"/>
              </a:defRPr>
            </a:lvl1pPr>
          </a:lstStyle>
          <a:p>
            <a:fld id="{4298DA96-4745-564D-A62B-790C16A5773F}" type="slidenum">
              <a:rPr lang="en-US" smtClean="0"/>
              <a:pPr/>
              <a:t>‹#›</a:t>
            </a:fld>
            <a:endParaRPr lang="en-US" dirty="0"/>
          </a:p>
        </p:txBody>
      </p:sp>
    </p:spTree>
    <p:extLst>
      <p:ext uri="{BB962C8B-B14F-4D97-AF65-F5344CB8AC3E}">
        <p14:creationId xmlns:p14="http://schemas.microsoft.com/office/powerpoint/2010/main" val="4187702007"/>
      </p:ext>
    </p:extLst>
  </p:cSld>
  <p:clrMap bg1="lt1" tx1="dk1" bg2="lt2" tx2="dk2" accent1="accent1" accent2="accent2" accent3="accent3" accent4="accent4" accent5="accent5" accent6="accent6" hlink="hlink" folHlink="folHlink"/>
  <p:notesStyle>
    <a:lvl1pPr marL="0" algn="l" defTabSz="914187" rtl="0" eaLnBrk="1" latinLnBrk="0" hangingPunct="1">
      <a:defRPr sz="1200" kern="1200">
        <a:solidFill>
          <a:schemeClr val="tx1"/>
        </a:solidFill>
        <a:latin typeface="Fidelity Sans 2" panose="020B0504050501040104" pitchFamily="34" charset="0"/>
        <a:ea typeface="+mn-ea"/>
        <a:cs typeface="+mn-cs"/>
      </a:defRPr>
    </a:lvl1pPr>
    <a:lvl2pPr marL="457093" algn="l" defTabSz="914187" rtl="0" eaLnBrk="1" latinLnBrk="0" hangingPunct="1">
      <a:defRPr sz="1200" kern="1200">
        <a:solidFill>
          <a:schemeClr val="tx1"/>
        </a:solidFill>
        <a:latin typeface="Fidelity Sans 2" panose="020B0504050501040104" pitchFamily="34" charset="0"/>
        <a:ea typeface="+mn-ea"/>
        <a:cs typeface="+mn-cs"/>
      </a:defRPr>
    </a:lvl2pPr>
    <a:lvl3pPr marL="914187" algn="l" defTabSz="914187" rtl="0" eaLnBrk="1" latinLnBrk="0" hangingPunct="1">
      <a:defRPr sz="1200" kern="1200">
        <a:solidFill>
          <a:schemeClr val="tx1"/>
        </a:solidFill>
        <a:latin typeface="Fidelity Sans 2" panose="020B0504050501040104" pitchFamily="34" charset="0"/>
        <a:ea typeface="+mn-ea"/>
        <a:cs typeface="+mn-cs"/>
      </a:defRPr>
    </a:lvl3pPr>
    <a:lvl4pPr marL="1371279" algn="l" defTabSz="914187" rtl="0" eaLnBrk="1" latinLnBrk="0" hangingPunct="1">
      <a:defRPr sz="1200" kern="1200">
        <a:solidFill>
          <a:schemeClr val="tx1"/>
        </a:solidFill>
        <a:latin typeface="Fidelity Sans 2" panose="020B0504050501040104" pitchFamily="34" charset="0"/>
        <a:ea typeface="+mn-ea"/>
        <a:cs typeface="+mn-cs"/>
      </a:defRPr>
    </a:lvl4pPr>
    <a:lvl5pPr marL="1828372" algn="l" defTabSz="914187" rtl="0" eaLnBrk="1" latinLnBrk="0" hangingPunct="1">
      <a:defRPr sz="1200" kern="1200">
        <a:solidFill>
          <a:schemeClr val="tx1"/>
        </a:solidFill>
        <a:latin typeface="Fidelity Sans 2" panose="020B0504050501040104" pitchFamily="34" charset="0"/>
        <a:ea typeface="+mn-ea"/>
        <a:cs typeface="+mn-cs"/>
      </a:defRPr>
    </a:lvl5pPr>
    <a:lvl6pPr marL="2285465" algn="l" defTabSz="914187" rtl="0" eaLnBrk="1" latinLnBrk="0" hangingPunct="1">
      <a:defRPr sz="1200" kern="1200">
        <a:solidFill>
          <a:schemeClr val="tx1"/>
        </a:solidFill>
        <a:latin typeface="+mn-lt"/>
        <a:ea typeface="+mn-ea"/>
        <a:cs typeface="+mn-cs"/>
      </a:defRPr>
    </a:lvl6pPr>
    <a:lvl7pPr marL="2742560" algn="l" defTabSz="914187" rtl="0" eaLnBrk="1" latinLnBrk="0" hangingPunct="1">
      <a:defRPr sz="1200" kern="1200">
        <a:solidFill>
          <a:schemeClr val="tx1"/>
        </a:solidFill>
        <a:latin typeface="+mn-lt"/>
        <a:ea typeface="+mn-ea"/>
        <a:cs typeface="+mn-cs"/>
      </a:defRPr>
    </a:lvl7pPr>
    <a:lvl8pPr marL="3199651" algn="l" defTabSz="914187" rtl="0" eaLnBrk="1" latinLnBrk="0" hangingPunct="1">
      <a:defRPr sz="1200" kern="1200">
        <a:solidFill>
          <a:schemeClr val="tx1"/>
        </a:solidFill>
        <a:latin typeface="+mn-lt"/>
        <a:ea typeface="+mn-ea"/>
        <a:cs typeface="+mn-cs"/>
      </a:defRPr>
    </a:lvl8pPr>
    <a:lvl9pPr marL="3656744" algn="l" defTabSz="91418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1B144-E7CD-321A-FBC3-C8FF01FE0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F6EC4-4B5F-FF08-730F-8F95EA440C5B}"/>
              </a:ext>
            </a:extLst>
          </p:cNvPr>
          <p:cNvSpPr>
            <a:spLocks noGrp="1" noRot="1" noChangeAspect="1"/>
          </p:cNvSpPr>
          <p:nvPr>
            <p:ph type="sldImg"/>
          </p:nvPr>
        </p:nvSpPr>
        <p:spPr>
          <a:xfrm>
            <a:off x="2236788" y="1143000"/>
            <a:ext cx="2384425" cy="3086100"/>
          </a:xfrm>
        </p:spPr>
      </p:sp>
      <p:sp>
        <p:nvSpPr>
          <p:cNvPr id="3" name="Notes Placeholder 2">
            <a:extLst>
              <a:ext uri="{FF2B5EF4-FFF2-40B4-BE49-F238E27FC236}">
                <a16:creationId xmlns:a16="http://schemas.microsoft.com/office/drawing/2014/main" id="{A895BF78-0BFA-C7A3-B52E-8AC4F53AFD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FAE66F-585D-9045-92CC-85C2ED4AB999}"/>
              </a:ext>
            </a:extLst>
          </p:cNvPr>
          <p:cNvSpPr>
            <a:spLocks noGrp="1"/>
          </p:cNvSpPr>
          <p:nvPr>
            <p:ph type="sldNum" sz="quarter" idx="5"/>
          </p:nvPr>
        </p:nvSpPr>
        <p:spPr/>
        <p:txBody>
          <a:bodyPr/>
          <a:lstStyle/>
          <a:p>
            <a:fld id="{4298DA96-4745-564D-A62B-790C16A5773F}" type="slidenum">
              <a:rPr lang="en-US" smtClean="0"/>
              <a:t>1</a:t>
            </a:fld>
            <a:endParaRPr lang="en-US"/>
          </a:p>
        </p:txBody>
      </p:sp>
    </p:spTree>
    <p:extLst>
      <p:ext uri="{BB962C8B-B14F-4D97-AF65-F5344CB8AC3E}">
        <p14:creationId xmlns:p14="http://schemas.microsoft.com/office/powerpoint/2010/main" val="2897978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6"/>
            <a:ext cx="6606540" cy="3501813"/>
          </a:xfrm>
        </p:spPr>
        <p:txBody>
          <a:bodyPr anchor="b"/>
          <a:lstStyle>
            <a:lvl1pPr algn="ctr">
              <a:defRPr sz="5101"/>
            </a:lvl1pPr>
          </a:lstStyle>
          <a:p>
            <a:r>
              <a:rPr lang="en-US"/>
              <a:t>Click to edit Master title style</a:t>
            </a:r>
          </a:p>
        </p:txBody>
      </p:sp>
      <p:sp>
        <p:nvSpPr>
          <p:cNvPr id="3" name="Subtitle 2"/>
          <p:cNvSpPr>
            <a:spLocks noGrp="1"/>
          </p:cNvSpPr>
          <p:nvPr>
            <p:ph type="subTitle" idx="1"/>
          </p:nvPr>
        </p:nvSpPr>
        <p:spPr>
          <a:xfrm>
            <a:off x="971550" y="5282990"/>
            <a:ext cx="5829300" cy="2428451"/>
          </a:xfrm>
        </p:spPr>
        <p:txBody>
          <a:bodyPr/>
          <a:lstStyle>
            <a:lvl1pPr marL="0" indent="0" algn="ctr">
              <a:buNone/>
              <a:defRPr sz="2040"/>
            </a:lvl1pPr>
            <a:lvl2pPr marL="388626" indent="0" algn="ctr">
              <a:buNone/>
              <a:defRPr sz="1700"/>
            </a:lvl2pPr>
            <a:lvl3pPr marL="777250" indent="0" algn="ctr">
              <a:buNone/>
              <a:defRPr sz="1530"/>
            </a:lvl3pPr>
            <a:lvl4pPr marL="1165874" indent="0" algn="ctr">
              <a:buNone/>
              <a:defRPr sz="1360"/>
            </a:lvl4pPr>
            <a:lvl5pPr marL="1554500" indent="0" algn="ctr">
              <a:buNone/>
              <a:defRPr sz="1360"/>
            </a:lvl5pPr>
            <a:lvl6pPr marL="1943124" indent="0" algn="ctr">
              <a:buNone/>
              <a:defRPr sz="1360"/>
            </a:lvl6pPr>
            <a:lvl7pPr marL="2331749" indent="0" algn="ctr">
              <a:buNone/>
              <a:defRPr sz="1360"/>
            </a:lvl7pPr>
            <a:lvl8pPr marL="2720373" indent="0" algn="ctr">
              <a:buNone/>
              <a:defRPr sz="1360"/>
            </a:lvl8pPr>
            <a:lvl9pPr marL="3108999" indent="0" algn="ctr">
              <a:buNone/>
              <a:defRPr sz="1360"/>
            </a:lvl9pPr>
          </a:lstStyle>
          <a:p>
            <a:r>
              <a:rPr lang="en-US"/>
              <a:t>Click to edit Master subtitle style</a:t>
            </a:r>
          </a:p>
        </p:txBody>
      </p:sp>
      <p:sp>
        <p:nvSpPr>
          <p:cNvPr id="4" name="Date Placeholder 3"/>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2092337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534354" y="9322652"/>
            <a:ext cx="4663440" cy="535517"/>
          </a:xfrm>
        </p:spPr>
        <p:txBody>
          <a:bodyPr/>
          <a:lstStyle>
            <a:lvl1pPr algn="l">
              <a:defRPr sz="700"/>
            </a:lvl1pPr>
          </a:lstStyle>
          <a:p>
            <a:endParaRPr lang="en-US"/>
          </a:p>
        </p:txBody>
      </p:sp>
      <p:sp>
        <p:nvSpPr>
          <p:cNvPr id="6" name="Slide Number Placeholder 5"/>
          <p:cNvSpPr>
            <a:spLocks noGrp="1"/>
          </p:cNvSpPr>
          <p:nvPr>
            <p:ph type="sldNum" sz="quarter" idx="12"/>
          </p:nvPr>
        </p:nvSpPr>
        <p:spPr>
          <a:xfrm>
            <a:off x="5781865" y="9322652"/>
            <a:ext cx="1748790" cy="535517"/>
          </a:xfrm>
        </p:spPr>
        <p:txBody>
          <a:bodyPr/>
          <a:lstStyle>
            <a:lvl1pPr>
              <a:defRPr sz="1000"/>
            </a:lvl1pPr>
          </a:lstStyle>
          <a:p>
            <a:fld id="{74E8821B-BF49-6C41-92E7-C4C21B397DDB}" type="slidenum">
              <a:rPr lang="en-US" smtClean="0"/>
              <a:pPr/>
              <a:t>‹#›</a:t>
            </a:fld>
            <a:endParaRPr lang="en-US" sz="1000"/>
          </a:p>
        </p:txBody>
      </p:sp>
    </p:spTree>
    <p:extLst>
      <p:ext uri="{BB962C8B-B14F-4D97-AF65-F5344CB8AC3E}">
        <p14:creationId xmlns:p14="http://schemas.microsoft.com/office/powerpoint/2010/main" val="1860344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12" y="2507620"/>
            <a:ext cx="6703695" cy="4184014"/>
          </a:xfrm>
        </p:spPr>
        <p:txBody>
          <a:bodyPr anchor="b"/>
          <a:lstStyle>
            <a:lvl1pPr>
              <a:defRPr sz="5101"/>
            </a:lvl1pPr>
          </a:lstStyle>
          <a:p>
            <a:r>
              <a:rPr lang="en-US"/>
              <a:t>Click to edit Master title style</a:t>
            </a:r>
          </a:p>
        </p:txBody>
      </p:sp>
      <p:sp>
        <p:nvSpPr>
          <p:cNvPr id="3" name="Text Placeholder 2"/>
          <p:cNvSpPr>
            <a:spLocks noGrp="1"/>
          </p:cNvSpPr>
          <p:nvPr>
            <p:ph type="body" idx="1"/>
          </p:nvPr>
        </p:nvSpPr>
        <p:spPr>
          <a:xfrm>
            <a:off x="530312" y="6731217"/>
            <a:ext cx="6703695" cy="2200274"/>
          </a:xfrm>
        </p:spPr>
        <p:txBody>
          <a:bodyPr/>
          <a:lstStyle>
            <a:lvl1pPr marL="0" indent="0">
              <a:buNone/>
              <a:defRPr sz="2040">
                <a:solidFill>
                  <a:schemeClr val="tx1"/>
                </a:solidFill>
              </a:defRPr>
            </a:lvl1pPr>
            <a:lvl2pPr marL="388626" indent="0">
              <a:buNone/>
              <a:defRPr sz="1700">
                <a:solidFill>
                  <a:schemeClr val="tx1">
                    <a:tint val="75000"/>
                  </a:schemeClr>
                </a:solidFill>
              </a:defRPr>
            </a:lvl2pPr>
            <a:lvl3pPr marL="777250" indent="0">
              <a:buNone/>
              <a:defRPr sz="1530">
                <a:solidFill>
                  <a:schemeClr val="tx1">
                    <a:tint val="75000"/>
                  </a:schemeClr>
                </a:solidFill>
              </a:defRPr>
            </a:lvl3pPr>
            <a:lvl4pPr marL="1165874" indent="0">
              <a:buNone/>
              <a:defRPr sz="1360">
                <a:solidFill>
                  <a:schemeClr val="tx1">
                    <a:tint val="75000"/>
                  </a:schemeClr>
                </a:solidFill>
              </a:defRPr>
            </a:lvl4pPr>
            <a:lvl5pPr marL="1554500" indent="0">
              <a:buNone/>
              <a:defRPr sz="1360">
                <a:solidFill>
                  <a:schemeClr val="tx1">
                    <a:tint val="75000"/>
                  </a:schemeClr>
                </a:solidFill>
              </a:defRPr>
            </a:lvl5pPr>
            <a:lvl6pPr marL="1943124" indent="0">
              <a:buNone/>
              <a:defRPr sz="1360">
                <a:solidFill>
                  <a:schemeClr val="tx1">
                    <a:tint val="75000"/>
                  </a:schemeClr>
                </a:solidFill>
              </a:defRPr>
            </a:lvl6pPr>
            <a:lvl7pPr marL="2331749" indent="0">
              <a:buNone/>
              <a:defRPr sz="1360">
                <a:solidFill>
                  <a:schemeClr val="tx1">
                    <a:tint val="75000"/>
                  </a:schemeClr>
                </a:solidFill>
              </a:defRPr>
            </a:lvl7pPr>
            <a:lvl8pPr marL="2720373" indent="0">
              <a:buNone/>
              <a:defRPr sz="1360">
                <a:solidFill>
                  <a:schemeClr val="tx1">
                    <a:tint val="75000"/>
                  </a:schemeClr>
                </a:solidFill>
              </a:defRPr>
            </a:lvl8pPr>
            <a:lvl9pPr marL="3108999"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344389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421698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9" y="535523"/>
            <a:ext cx="6703695" cy="1944159"/>
          </a:xfrm>
        </p:spPr>
        <p:txBody>
          <a:bodyPr/>
          <a:lstStyle/>
          <a:p>
            <a:r>
              <a:rPr lang="en-US"/>
              <a:t>Click to edit Master title style</a:t>
            </a:r>
          </a:p>
        </p:txBody>
      </p:sp>
      <p:sp>
        <p:nvSpPr>
          <p:cNvPr id="3" name="Text Placeholder 2"/>
          <p:cNvSpPr>
            <a:spLocks noGrp="1"/>
          </p:cNvSpPr>
          <p:nvPr>
            <p:ph type="body" idx="1"/>
          </p:nvPr>
        </p:nvSpPr>
        <p:spPr>
          <a:xfrm>
            <a:off x="535373" y="2465708"/>
            <a:ext cx="3288089" cy="1208404"/>
          </a:xfrm>
        </p:spPr>
        <p:txBody>
          <a:bodyPr anchor="b"/>
          <a:lstStyle>
            <a:lvl1pPr marL="0" indent="0">
              <a:buNone/>
              <a:defRPr sz="2040" b="1"/>
            </a:lvl1pPr>
            <a:lvl2pPr marL="388626" indent="0">
              <a:buNone/>
              <a:defRPr sz="1700" b="1"/>
            </a:lvl2pPr>
            <a:lvl3pPr marL="777250" indent="0">
              <a:buNone/>
              <a:defRPr sz="1530" b="1"/>
            </a:lvl3pPr>
            <a:lvl4pPr marL="1165874" indent="0">
              <a:buNone/>
              <a:defRPr sz="1360" b="1"/>
            </a:lvl4pPr>
            <a:lvl5pPr marL="1554500" indent="0">
              <a:buNone/>
              <a:defRPr sz="1360" b="1"/>
            </a:lvl5pPr>
            <a:lvl6pPr marL="1943124" indent="0">
              <a:buNone/>
              <a:defRPr sz="1360" b="1"/>
            </a:lvl6pPr>
            <a:lvl7pPr marL="2331749" indent="0">
              <a:buNone/>
              <a:defRPr sz="1360" b="1"/>
            </a:lvl7pPr>
            <a:lvl8pPr marL="2720373" indent="0">
              <a:buNone/>
              <a:defRPr sz="1360" b="1"/>
            </a:lvl8pPr>
            <a:lvl9pPr marL="3108999"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73"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934780" y="2465708"/>
            <a:ext cx="3304282" cy="1208404"/>
          </a:xfrm>
        </p:spPr>
        <p:txBody>
          <a:bodyPr anchor="b"/>
          <a:lstStyle>
            <a:lvl1pPr marL="0" indent="0">
              <a:buNone/>
              <a:defRPr sz="2040" b="1"/>
            </a:lvl1pPr>
            <a:lvl2pPr marL="388626" indent="0">
              <a:buNone/>
              <a:defRPr sz="1700" b="1"/>
            </a:lvl2pPr>
            <a:lvl3pPr marL="777250" indent="0">
              <a:buNone/>
              <a:defRPr sz="1530" b="1"/>
            </a:lvl3pPr>
            <a:lvl4pPr marL="1165874" indent="0">
              <a:buNone/>
              <a:defRPr sz="1360" b="1"/>
            </a:lvl4pPr>
            <a:lvl5pPr marL="1554500" indent="0">
              <a:buNone/>
              <a:defRPr sz="1360" b="1"/>
            </a:lvl5pPr>
            <a:lvl6pPr marL="1943124" indent="0">
              <a:buNone/>
              <a:defRPr sz="1360" b="1"/>
            </a:lvl6pPr>
            <a:lvl7pPr marL="2331749" indent="0">
              <a:buNone/>
              <a:defRPr sz="1360" b="1"/>
            </a:lvl7pPr>
            <a:lvl8pPr marL="2720373" indent="0">
              <a:buNone/>
              <a:defRPr sz="1360" b="1"/>
            </a:lvl8pPr>
            <a:lvl9pPr marL="3108999"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80"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899322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2382685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3059772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71" y="670560"/>
            <a:ext cx="2506801" cy="2346960"/>
          </a:xfrm>
        </p:spPr>
        <p:txBody>
          <a:bodyPr anchor="b"/>
          <a:lstStyle>
            <a:lvl1pPr>
              <a:defRPr sz="2720"/>
            </a:lvl1pPr>
          </a:lstStyle>
          <a:p>
            <a:r>
              <a:rPr lang="en-US"/>
              <a:t>Click to edit Master title style</a:t>
            </a:r>
          </a:p>
        </p:txBody>
      </p:sp>
      <p:sp>
        <p:nvSpPr>
          <p:cNvPr id="3" name="Content Placeholder 2"/>
          <p:cNvSpPr>
            <a:spLocks noGrp="1"/>
          </p:cNvSpPr>
          <p:nvPr>
            <p:ph idx="1"/>
          </p:nvPr>
        </p:nvSpPr>
        <p:spPr>
          <a:xfrm>
            <a:off x="3304284" y="1448229"/>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5371" y="3017524"/>
            <a:ext cx="2506801" cy="5590329"/>
          </a:xfrm>
        </p:spPr>
        <p:txBody>
          <a:bodyPr/>
          <a:lstStyle>
            <a:lvl1pPr marL="0" indent="0">
              <a:buNone/>
              <a:defRPr sz="1360"/>
            </a:lvl1pPr>
            <a:lvl2pPr marL="388626" indent="0">
              <a:buNone/>
              <a:defRPr sz="1190"/>
            </a:lvl2pPr>
            <a:lvl3pPr marL="777250" indent="0">
              <a:buNone/>
              <a:defRPr sz="1020"/>
            </a:lvl3pPr>
            <a:lvl4pPr marL="1165874" indent="0">
              <a:buNone/>
              <a:defRPr sz="850"/>
            </a:lvl4pPr>
            <a:lvl5pPr marL="1554500" indent="0">
              <a:buNone/>
              <a:defRPr sz="850"/>
            </a:lvl5pPr>
            <a:lvl6pPr marL="1943124" indent="0">
              <a:buNone/>
              <a:defRPr sz="850"/>
            </a:lvl6pPr>
            <a:lvl7pPr marL="2331749" indent="0">
              <a:buNone/>
              <a:defRPr sz="850"/>
            </a:lvl7pPr>
            <a:lvl8pPr marL="2720373" indent="0">
              <a:buNone/>
              <a:defRPr sz="850"/>
            </a:lvl8pPr>
            <a:lvl9pPr marL="3108999"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2044175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71" y="670560"/>
            <a:ext cx="2506801" cy="2346960"/>
          </a:xfrm>
        </p:spPr>
        <p:txBody>
          <a:bodyPr anchor="b"/>
          <a:lstStyle>
            <a:lvl1pPr>
              <a:defRPr sz="2720"/>
            </a:lvl1pPr>
          </a:lstStyle>
          <a:p>
            <a:r>
              <a:rPr lang="en-US"/>
              <a:t>Click to edit Master title style</a:t>
            </a:r>
          </a:p>
        </p:txBody>
      </p:sp>
      <p:sp>
        <p:nvSpPr>
          <p:cNvPr id="3" name="Picture Placeholder 2"/>
          <p:cNvSpPr>
            <a:spLocks noGrp="1" noChangeAspect="1"/>
          </p:cNvSpPr>
          <p:nvPr>
            <p:ph type="pic" idx="1"/>
          </p:nvPr>
        </p:nvSpPr>
        <p:spPr>
          <a:xfrm>
            <a:off x="3304284" y="1448229"/>
            <a:ext cx="3934778" cy="7147983"/>
          </a:xfrm>
        </p:spPr>
        <p:txBody>
          <a:bodyPr anchor="t"/>
          <a:lstStyle>
            <a:lvl1pPr marL="0" indent="0">
              <a:buNone/>
              <a:defRPr sz="2720"/>
            </a:lvl1pPr>
            <a:lvl2pPr marL="388626" indent="0">
              <a:buNone/>
              <a:defRPr sz="2380"/>
            </a:lvl2pPr>
            <a:lvl3pPr marL="777250" indent="0">
              <a:buNone/>
              <a:defRPr sz="2040"/>
            </a:lvl3pPr>
            <a:lvl4pPr marL="1165874" indent="0">
              <a:buNone/>
              <a:defRPr sz="1700"/>
            </a:lvl4pPr>
            <a:lvl5pPr marL="1554500" indent="0">
              <a:buNone/>
              <a:defRPr sz="1700"/>
            </a:lvl5pPr>
            <a:lvl6pPr marL="1943124" indent="0">
              <a:buNone/>
              <a:defRPr sz="1700"/>
            </a:lvl6pPr>
            <a:lvl7pPr marL="2331749" indent="0">
              <a:buNone/>
              <a:defRPr sz="1700"/>
            </a:lvl7pPr>
            <a:lvl8pPr marL="2720373" indent="0">
              <a:buNone/>
              <a:defRPr sz="1700"/>
            </a:lvl8pPr>
            <a:lvl9pPr marL="3108999" indent="0">
              <a:buNone/>
              <a:defRPr sz="1700"/>
            </a:lvl9pPr>
          </a:lstStyle>
          <a:p>
            <a:r>
              <a:rPr lang="en-US"/>
              <a:t>Click icon to add picture</a:t>
            </a:r>
          </a:p>
        </p:txBody>
      </p:sp>
      <p:sp>
        <p:nvSpPr>
          <p:cNvPr id="4" name="Text Placeholder 3"/>
          <p:cNvSpPr>
            <a:spLocks noGrp="1"/>
          </p:cNvSpPr>
          <p:nvPr>
            <p:ph type="body" sz="half" idx="2"/>
          </p:nvPr>
        </p:nvSpPr>
        <p:spPr>
          <a:xfrm>
            <a:off x="535371" y="3017524"/>
            <a:ext cx="2506801" cy="5590329"/>
          </a:xfrm>
        </p:spPr>
        <p:txBody>
          <a:bodyPr/>
          <a:lstStyle>
            <a:lvl1pPr marL="0" indent="0">
              <a:buNone/>
              <a:defRPr sz="1360"/>
            </a:lvl1pPr>
            <a:lvl2pPr marL="388626" indent="0">
              <a:buNone/>
              <a:defRPr sz="1190"/>
            </a:lvl2pPr>
            <a:lvl3pPr marL="777250" indent="0">
              <a:buNone/>
              <a:defRPr sz="1020"/>
            </a:lvl3pPr>
            <a:lvl4pPr marL="1165874" indent="0">
              <a:buNone/>
              <a:defRPr sz="850"/>
            </a:lvl4pPr>
            <a:lvl5pPr marL="1554500" indent="0">
              <a:buNone/>
              <a:defRPr sz="850"/>
            </a:lvl5pPr>
            <a:lvl6pPr marL="1943124" indent="0">
              <a:buNone/>
              <a:defRPr sz="850"/>
            </a:lvl6pPr>
            <a:lvl7pPr marL="2331749" indent="0">
              <a:buNone/>
              <a:defRPr sz="850"/>
            </a:lvl7pPr>
            <a:lvl8pPr marL="2720373" indent="0">
              <a:buNone/>
              <a:defRPr sz="850"/>
            </a:lvl8pPr>
            <a:lvl9pPr marL="3108999"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415691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1464354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9" y="535520"/>
            <a:ext cx="1675923" cy="852402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4357" y="535520"/>
            <a:ext cx="4930617"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34353" y="9322652"/>
            <a:ext cx="1748790" cy="535517"/>
          </a:xfrm>
          <a:prstGeom prst="rect">
            <a:avLst/>
          </a:prstGeom>
        </p:spPr>
        <p:txBody>
          <a:bodyPr/>
          <a:lstStyle/>
          <a:p>
            <a:fld id="{518636EF-5725-B149-8324-2ECCAE2AB028}" type="datetimeFigureOut">
              <a:rPr lang="en-US" smtClean="0"/>
              <a:t>02/26/2025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E8821B-BF49-6C41-92E7-C4C21B397DDB}" type="slidenum">
              <a:rPr lang="en-US" smtClean="0"/>
              <a:t>‹#›</a:t>
            </a:fld>
            <a:endParaRPr lang="en-US"/>
          </a:p>
        </p:txBody>
      </p:sp>
    </p:spTree>
    <p:extLst>
      <p:ext uri="{BB962C8B-B14F-4D97-AF65-F5344CB8AC3E}">
        <p14:creationId xmlns:p14="http://schemas.microsoft.com/office/powerpoint/2010/main" val="1879500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8" y="535523"/>
            <a:ext cx="6703695" cy="194415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34358" y="2677584"/>
            <a:ext cx="6703695" cy="638196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534358" y="9322652"/>
            <a:ext cx="4663441" cy="535517"/>
          </a:xfrm>
          <a:prstGeom prst="rect">
            <a:avLst/>
          </a:prstGeom>
        </p:spPr>
        <p:txBody>
          <a:bodyPr vert="horz" lIns="91440" tIns="45720" rIns="91440" bIns="45720" rtlCol="0" anchor="ctr"/>
          <a:lstStyle>
            <a:lvl1pPr algn="l">
              <a:defRPr sz="700">
                <a:solidFill>
                  <a:schemeClr val="tx1">
                    <a:tint val="75000"/>
                  </a:schemeClr>
                </a:solidFill>
                <a:latin typeface="Fidelity Sans 2" panose="020B0504050501040104" pitchFamily="34" charset="0"/>
              </a:defRPr>
            </a:lvl1pPr>
          </a:lstStyle>
          <a:p>
            <a:endParaRPr lang="en-US" dirty="0"/>
          </a:p>
        </p:txBody>
      </p:sp>
      <p:sp>
        <p:nvSpPr>
          <p:cNvPr id="6" name="Slide Number Placeholder 5"/>
          <p:cNvSpPr>
            <a:spLocks noGrp="1"/>
          </p:cNvSpPr>
          <p:nvPr>
            <p:ph type="sldNum" sz="quarter" idx="4"/>
          </p:nvPr>
        </p:nvSpPr>
        <p:spPr>
          <a:xfrm>
            <a:off x="5489258" y="9322652"/>
            <a:ext cx="1748790" cy="535517"/>
          </a:xfrm>
          <a:prstGeom prst="rect">
            <a:avLst/>
          </a:prstGeom>
        </p:spPr>
        <p:txBody>
          <a:bodyPr vert="horz" lIns="91440" tIns="45720" rIns="91440" bIns="45720" rtlCol="0" anchor="ctr"/>
          <a:lstStyle>
            <a:lvl1pPr algn="r">
              <a:defRPr sz="1020">
                <a:solidFill>
                  <a:schemeClr val="tx1">
                    <a:tint val="75000"/>
                  </a:schemeClr>
                </a:solidFill>
                <a:latin typeface="Fidelity Sans 2" panose="020B0504050501040104" pitchFamily="34" charset="0"/>
              </a:defRPr>
            </a:lvl1pPr>
          </a:lstStyle>
          <a:p>
            <a:fld id="{74E8821B-BF49-6C41-92E7-C4C21B397DDB}" type="slidenum">
              <a:rPr lang="en-US" smtClean="0"/>
              <a:pPr/>
              <a:t>‹#›</a:t>
            </a:fld>
            <a:endParaRPr lang="en-US" dirty="0"/>
          </a:p>
        </p:txBody>
      </p:sp>
    </p:spTree>
    <p:extLst>
      <p:ext uri="{BB962C8B-B14F-4D97-AF65-F5344CB8AC3E}">
        <p14:creationId xmlns:p14="http://schemas.microsoft.com/office/powerpoint/2010/main" val="4055965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50" rtl="0" eaLnBrk="1" latinLnBrk="0" hangingPunct="1">
        <a:lnSpc>
          <a:spcPct val="90000"/>
        </a:lnSpc>
        <a:spcBef>
          <a:spcPct val="0"/>
        </a:spcBef>
        <a:buNone/>
        <a:defRPr sz="3740" kern="1200">
          <a:solidFill>
            <a:schemeClr val="tx1"/>
          </a:solidFill>
          <a:latin typeface="Fidelity Sans 2" panose="020B0504050501040104" pitchFamily="34" charset="0"/>
          <a:ea typeface="+mj-ea"/>
          <a:cs typeface="+mj-cs"/>
        </a:defRPr>
      </a:lvl1pPr>
    </p:titleStyle>
    <p:bodyStyle>
      <a:lvl1pPr marL="194311" indent="-194311" algn="l" defTabSz="777250" rtl="0" eaLnBrk="1" latinLnBrk="0" hangingPunct="1">
        <a:lnSpc>
          <a:spcPct val="90000"/>
        </a:lnSpc>
        <a:spcBef>
          <a:spcPts val="850"/>
        </a:spcBef>
        <a:buFont typeface="Arial" panose="020B0604020202020204" pitchFamily="34" charset="0"/>
        <a:buChar char="•"/>
        <a:defRPr sz="2380" kern="1200">
          <a:solidFill>
            <a:schemeClr val="tx1"/>
          </a:solidFill>
          <a:latin typeface="Fidelity Sans 2" panose="020B0504050501040104" pitchFamily="34" charset="0"/>
          <a:ea typeface="+mn-ea"/>
          <a:cs typeface="+mn-cs"/>
        </a:defRPr>
      </a:lvl1pPr>
      <a:lvl2pPr marL="582937" indent="-194311" algn="l" defTabSz="777250" rtl="0" eaLnBrk="1" latinLnBrk="0" hangingPunct="1">
        <a:lnSpc>
          <a:spcPct val="90000"/>
        </a:lnSpc>
        <a:spcBef>
          <a:spcPts val="425"/>
        </a:spcBef>
        <a:buFont typeface="Arial" panose="020B0604020202020204" pitchFamily="34" charset="0"/>
        <a:buChar char="•"/>
        <a:defRPr sz="2040" kern="1200">
          <a:solidFill>
            <a:schemeClr val="tx1"/>
          </a:solidFill>
          <a:latin typeface="Fidelity Sans 2" panose="020B0504050501040104" pitchFamily="34" charset="0"/>
          <a:ea typeface="+mn-ea"/>
          <a:cs typeface="+mn-cs"/>
        </a:defRPr>
      </a:lvl2pPr>
      <a:lvl3pPr marL="971562" indent="-194311" algn="l" defTabSz="777250" rtl="0" eaLnBrk="1" latinLnBrk="0" hangingPunct="1">
        <a:lnSpc>
          <a:spcPct val="90000"/>
        </a:lnSpc>
        <a:spcBef>
          <a:spcPts val="425"/>
        </a:spcBef>
        <a:buFont typeface="Arial" panose="020B0604020202020204" pitchFamily="34" charset="0"/>
        <a:buChar char="•"/>
        <a:defRPr sz="1700" kern="1200">
          <a:solidFill>
            <a:schemeClr val="tx1"/>
          </a:solidFill>
          <a:latin typeface="Fidelity Sans 2" panose="020B0504050501040104" pitchFamily="34" charset="0"/>
          <a:ea typeface="+mn-ea"/>
          <a:cs typeface="+mn-cs"/>
        </a:defRPr>
      </a:lvl3pPr>
      <a:lvl4pPr marL="1360188" indent="-194311" algn="l" defTabSz="777250" rtl="0" eaLnBrk="1" latinLnBrk="0" hangingPunct="1">
        <a:lnSpc>
          <a:spcPct val="90000"/>
        </a:lnSpc>
        <a:spcBef>
          <a:spcPts val="425"/>
        </a:spcBef>
        <a:buFont typeface="Arial" panose="020B0604020202020204" pitchFamily="34" charset="0"/>
        <a:buChar char="•"/>
        <a:defRPr sz="1530" kern="1200">
          <a:solidFill>
            <a:schemeClr val="tx1"/>
          </a:solidFill>
          <a:latin typeface="Fidelity Sans 2" panose="020B0504050501040104" pitchFamily="34" charset="0"/>
          <a:ea typeface="+mn-ea"/>
          <a:cs typeface="+mn-cs"/>
        </a:defRPr>
      </a:lvl4pPr>
      <a:lvl5pPr marL="1748812" indent="-194311" algn="l" defTabSz="777250" rtl="0" eaLnBrk="1" latinLnBrk="0" hangingPunct="1">
        <a:lnSpc>
          <a:spcPct val="90000"/>
        </a:lnSpc>
        <a:spcBef>
          <a:spcPts val="425"/>
        </a:spcBef>
        <a:buFont typeface="Arial" panose="020B0604020202020204" pitchFamily="34" charset="0"/>
        <a:buChar char="•"/>
        <a:defRPr sz="1530" kern="1200">
          <a:solidFill>
            <a:schemeClr val="tx1"/>
          </a:solidFill>
          <a:latin typeface="Fidelity Sans 2" panose="020B0504050501040104" pitchFamily="34" charset="0"/>
          <a:ea typeface="+mn-ea"/>
          <a:cs typeface="+mn-cs"/>
        </a:defRPr>
      </a:lvl5pPr>
      <a:lvl6pPr marL="2137437" indent="-194311" algn="l" defTabSz="77725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61" indent="-194311" algn="l" defTabSz="77725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86" indent="-194311" algn="l" defTabSz="77725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310" indent="-194311" algn="l" defTabSz="77725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50" rtl="0" eaLnBrk="1" latinLnBrk="0" hangingPunct="1">
        <a:defRPr sz="1530" kern="1200">
          <a:solidFill>
            <a:schemeClr val="tx1"/>
          </a:solidFill>
          <a:latin typeface="+mn-lt"/>
          <a:ea typeface="+mn-ea"/>
          <a:cs typeface="+mn-cs"/>
        </a:defRPr>
      </a:lvl1pPr>
      <a:lvl2pPr marL="388626" algn="l" defTabSz="777250" rtl="0" eaLnBrk="1" latinLnBrk="0" hangingPunct="1">
        <a:defRPr sz="1530" kern="1200">
          <a:solidFill>
            <a:schemeClr val="tx1"/>
          </a:solidFill>
          <a:latin typeface="+mn-lt"/>
          <a:ea typeface="+mn-ea"/>
          <a:cs typeface="+mn-cs"/>
        </a:defRPr>
      </a:lvl2pPr>
      <a:lvl3pPr marL="777250" algn="l" defTabSz="777250" rtl="0" eaLnBrk="1" latinLnBrk="0" hangingPunct="1">
        <a:defRPr sz="1530" kern="1200">
          <a:solidFill>
            <a:schemeClr val="tx1"/>
          </a:solidFill>
          <a:latin typeface="+mn-lt"/>
          <a:ea typeface="+mn-ea"/>
          <a:cs typeface="+mn-cs"/>
        </a:defRPr>
      </a:lvl3pPr>
      <a:lvl4pPr marL="1165874" algn="l" defTabSz="777250" rtl="0" eaLnBrk="1" latinLnBrk="0" hangingPunct="1">
        <a:defRPr sz="1530" kern="1200">
          <a:solidFill>
            <a:schemeClr val="tx1"/>
          </a:solidFill>
          <a:latin typeface="+mn-lt"/>
          <a:ea typeface="+mn-ea"/>
          <a:cs typeface="+mn-cs"/>
        </a:defRPr>
      </a:lvl4pPr>
      <a:lvl5pPr marL="1554500" algn="l" defTabSz="777250" rtl="0" eaLnBrk="1" latinLnBrk="0" hangingPunct="1">
        <a:defRPr sz="1530" kern="1200">
          <a:solidFill>
            <a:schemeClr val="tx1"/>
          </a:solidFill>
          <a:latin typeface="+mn-lt"/>
          <a:ea typeface="+mn-ea"/>
          <a:cs typeface="+mn-cs"/>
        </a:defRPr>
      </a:lvl5pPr>
      <a:lvl6pPr marL="1943124" algn="l" defTabSz="777250" rtl="0" eaLnBrk="1" latinLnBrk="0" hangingPunct="1">
        <a:defRPr sz="1530" kern="1200">
          <a:solidFill>
            <a:schemeClr val="tx1"/>
          </a:solidFill>
          <a:latin typeface="+mn-lt"/>
          <a:ea typeface="+mn-ea"/>
          <a:cs typeface="+mn-cs"/>
        </a:defRPr>
      </a:lvl6pPr>
      <a:lvl7pPr marL="2331749" algn="l" defTabSz="777250" rtl="0" eaLnBrk="1" latinLnBrk="0" hangingPunct="1">
        <a:defRPr sz="1530" kern="1200">
          <a:solidFill>
            <a:schemeClr val="tx1"/>
          </a:solidFill>
          <a:latin typeface="+mn-lt"/>
          <a:ea typeface="+mn-ea"/>
          <a:cs typeface="+mn-cs"/>
        </a:defRPr>
      </a:lvl7pPr>
      <a:lvl8pPr marL="2720373" algn="l" defTabSz="777250" rtl="0" eaLnBrk="1" latinLnBrk="0" hangingPunct="1">
        <a:defRPr sz="1530" kern="1200">
          <a:solidFill>
            <a:schemeClr val="tx1"/>
          </a:solidFill>
          <a:latin typeface="+mn-lt"/>
          <a:ea typeface="+mn-ea"/>
          <a:cs typeface="+mn-cs"/>
        </a:defRPr>
      </a:lvl8pPr>
      <a:lvl9pPr marL="3108999" algn="l" defTabSz="777250" rtl="0" eaLnBrk="1" latinLnBrk="0" hangingPunct="1">
        <a:defRPr sz="153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4896" userDrawn="1">
          <p15:clr>
            <a:srgbClr val="F26B43"/>
          </p15:clr>
        </p15:guide>
        <p15:guide id="3" pos="288" userDrawn="1">
          <p15:clr>
            <a:srgbClr val="F26B43"/>
          </p15:clr>
        </p15:guide>
        <p15:guide id="4" pos="1314" userDrawn="1">
          <p15:clr>
            <a:srgbClr val="F26B43"/>
          </p15:clr>
        </p15:guide>
        <p15:guide id="5" pos="1386" userDrawn="1">
          <p15:clr>
            <a:srgbClr val="F26B43"/>
          </p15:clr>
        </p15:guide>
        <p15:guide id="6" pos="2412" userDrawn="1">
          <p15:clr>
            <a:srgbClr val="F26B43"/>
          </p15:clr>
        </p15:guide>
        <p15:guide id="7" pos="2484" userDrawn="1">
          <p15:clr>
            <a:srgbClr val="F26B43"/>
          </p15:clr>
        </p15:guide>
        <p15:guide id="8" pos="3510" userDrawn="1">
          <p15:clr>
            <a:srgbClr val="F26B43"/>
          </p15:clr>
        </p15:guide>
        <p15:guide id="9" pos="3582" userDrawn="1">
          <p15:clr>
            <a:srgbClr val="F26B43"/>
          </p15:clr>
        </p15:guide>
        <p15:guide id="10" pos="4608" userDrawn="1">
          <p15:clr>
            <a:srgbClr val="F26B43"/>
          </p15:clr>
        </p15:guide>
        <p15:guide id="11" orient="horz" userDrawn="1">
          <p15:clr>
            <a:srgbClr val="F26B43"/>
          </p15:clr>
        </p15:guide>
        <p15:guide id="12" orient="horz" pos="6336" userDrawn="1">
          <p15:clr>
            <a:srgbClr val="F26B43"/>
          </p15:clr>
        </p15:guide>
        <p15:guide id="13" orient="horz" pos="576" userDrawn="1">
          <p15:clr>
            <a:srgbClr val="F26B43"/>
          </p15:clr>
        </p15:guide>
        <p15:guide id="14" orient="horz" pos="1612" userDrawn="1">
          <p15:clr>
            <a:srgbClr val="F26B43"/>
          </p15:clr>
        </p15:guide>
        <p15:guide id="15" orient="horz" pos="1684" userDrawn="1">
          <p15:clr>
            <a:srgbClr val="F26B43"/>
          </p15:clr>
        </p15:guide>
        <p15:guide id="16" orient="horz" pos="2721" userDrawn="1">
          <p15:clr>
            <a:srgbClr val="F26B43"/>
          </p15:clr>
        </p15:guide>
        <p15:guide id="17" orient="horz" pos="2793" userDrawn="1">
          <p15:clr>
            <a:srgbClr val="F26B43"/>
          </p15:clr>
        </p15:guide>
        <p15:guide id="18" orient="horz" pos="3830" userDrawn="1">
          <p15:clr>
            <a:srgbClr val="F26B43"/>
          </p15:clr>
        </p15:guide>
        <p15:guide id="19" orient="horz" pos="3902" userDrawn="1">
          <p15:clr>
            <a:srgbClr val="F26B43"/>
          </p15:clr>
        </p15:guide>
        <p15:guide id="20" orient="horz" pos="4939" userDrawn="1">
          <p15:clr>
            <a:srgbClr val="F26B43"/>
          </p15:clr>
        </p15:guide>
        <p15:guide id="21" orient="horz" pos="5011" userDrawn="1">
          <p15:clr>
            <a:srgbClr val="F26B43"/>
          </p15:clr>
        </p15:guide>
        <p15:guide id="22" orient="horz" pos="60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4AFAA-6120-6EFB-F5F9-250304956476}"/>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847DD96C-E883-9221-A724-C14ADD5ABF9F}"/>
              </a:ext>
            </a:extLst>
          </p:cNvPr>
          <p:cNvSpPr/>
          <p:nvPr/>
        </p:nvSpPr>
        <p:spPr>
          <a:xfrm flipH="1" flipV="1">
            <a:off x="0" y="242075"/>
            <a:ext cx="7772400" cy="981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1401"/>
          </a:p>
        </p:txBody>
      </p:sp>
      <p:sp>
        <p:nvSpPr>
          <p:cNvPr id="2" name="Rectangle: Top Corners Rounded 1">
            <a:extLst>
              <a:ext uri="{FF2B5EF4-FFF2-40B4-BE49-F238E27FC236}">
                <a16:creationId xmlns:a16="http://schemas.microsoft.com/office/drawing/2014/main" id="{4C926F9C-54F0-9FEE-9795-E48B3C8CB339}"/>
              </a:ext>
            </a:extLst>
          </p:cNvPr>
          <p:cNvSpPr/>
          <p:nvPr/>
        </p:nvSpPr>
        <p:spPr>
          <a:xfrm>
            <a:off x="3539696" y="2559051"/>
            <a:ext cx="3773171" cy="4425948"/>
          </a:xfrm>
          <a:prstGeom prst="round2SameRect">
            <a:avLst>
              <a:gd name="adj1" fmla="val 6906"/>
              <a:gd name="adj2" fmla="val 0"/>
            </a:avLst>
          </a:prstGeom>
          <a:solidFill>
            <a:schemeClr val="tx1"/>
          </a:soli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A screenshot of a computer&#10;&#10;AI-generated content may be incorrect.">
            <a:extLst>
              <a:ext uri="{FF2B5EF4-FFF2-40B4-BE49-F238E27FC236}">
                <a16:creationId xmlns:a16="http://schemas.microsoft.com/office/drawing/2014/main" id="{E869BC19-E6AB-A58C-8233-F9DA340D099E}"/>
              </a:ext>
            </a:extLst>
          </p:cNvPr>
          <p:cNvPicPr>
            <a:picLocks noChangeAspect="1"/>
          </p:cNvPicPr>
          <p:nvPr/>
        </p:nvPicPr>
        <p:blipFill>
          <a:blip r:embed="rId3"/>
          <a:srcRect b="52546"/>
          <a:stretch/>
        </p:blipFill>
        <p:spPr>
          <a:xfrm>
            <a:off x="3622825" y="2643026"/>
            <a:ext cx="3606912" cy="4525625"/>
          </a:xfrm>
          <a:prstGeom prst="roundRect">
            <a:avLst>
              <a:gd name="adj" fmla="val 4373"/>
            </a:avLst>
          </a:prstGeom>
        </p:spPr>
      </p:pic>
      <p:sp>
        <p:nvSpPr>
          <p:cNvPr id="14" name="TextBox 13">
            <a:extLst>
              <a:ext uri="{FF2B5EF4-FFF2-40B4-BE49-F238E27FC236}">
                <a16:creationId xmlns:a16="http://schemas.microsoft.com/office/drawing/2014/main" id="{2D7CFB2C-571D-E397-B926-87895088419A}"/>
              </a:ext>
            </a:extLst>
          </p:cNvPr>
          <p:cNvSpPr txBox="1"/>
          <p:nvPr/>
        </p:nvSpPr>
        <p:spPr>
          <a:xfrm>
            <a:off x="457199" y="587188"/>
            <a:ext cx="4781477" cy="1107996"/>
          </a:xfrm>
          <a:prstGeom prst="rect">
            <a:avLst/>
          </a:prstGeom>
          <a:noFill/>
        </p:spPr>
        <p:txBody>
          <a:bodyPr wrap="square" lIns="0" tIns="0" rIns="0" bIns="0" rtlCol="0">
            <a:spAutoFit/>
          </a:bodyPr>
          <a:lstStyle/>
          <a:p>
            <a:pPr algn="l"/>
            <a:r>
              <a:rPr lang="en-GB" sz="3600" dirty="0">
                <a:solidFill>
                  <a:schemeClr val="accent1"/>
                </a:solidFill>
                <a:latin typeface="Fidelity Slab" panose="02060504050501040104" pitchFamily="18" charset="0"/>
                <a:ea typeface="Calibri" panose="020F0502020204030204" pitchFamily="34" charset="0"/>
                <a:cs typeface="Arial" panose="020B0604020202020204" pitchFamily="34" charset="0"/>
              </a:rPr>
              <a:t>Your financial wellness dashboard</a:t>
            </a:r>
          </a:p>
        </p:txBody>
      </p:sp>
      <p:sp>
        <p:nvSpPr>
          <p:cNvPr id="15" name="TextBox 14">
            <a:extLst>
              <a:ext uri="{FF2B5EF4-FFF2-40B4-BE49-F238E27FC236}">
                <a16:creationId xmlns:a16="http://schemas.microsoft.com/office/drawing/2014/main" id="{41F87C5A-21FA-2307-2BAB-021584813E74}"/>
              </a:ext>
            </a:extLst>
          </p:cNvPr>
          <p:cNvSpPr txBox="1"/>
          <p:nvPr/>
        </p:nvSpPr>
        <p:spPr>
          <a:xfrm>
            <a:off x="457199" y="1756798"/>
            <a:ext cx="5229225" cy="615553"/>
          </a:xfrm>
          <a:prstGeom prst="rect">
            <a:avLst/>
          </a:prstGeom>
          <a:noFill/>
        </p:spPr>
        <p:txBody>
          <a:bodyPr wrap="square" lIns="0" tIns="0" rIns="0" bIns="0" rtlCol="0">
            <a:spAutoFit/>
          </a:bodyPr>
          <a:lstStyle>
            <a:defPPr>
              <a:defRPr lang="en-US"/>
            </a:defPPr>
            <a:lvl1pPr>
              <a:defRPr sz="2000">
                <a:solidFill>
                  <a:schemeClr val="bg1"/>
                </a:solidFill>
                <a:ea typeface="Calibri" panose="020F0502020204030204" pitchFamily="34" charset="0"/>
                <a:cs typeface="Arial" panose="020B0604020202020204" pitchFamily="34" charset="0"/>
              </a:defRPr>
            </a:lvl1pPr>
          </a:lstStyle>
          <a:p>
            <a:r>
              <a:rPr lang="en-US" sz="2000" dirty="0">
                <a:solidFill>
                  <a:schemeClr val="tx1"/>
                </a:solidFill>
              </a:rPr>
              <a:t>Take charge of your money with financial help that evolves with you</a:t>
            </a:r>
          </a:p>
        </p:txBody>
      </p:sp>
      <p:sp>
        <p:nvSpPr>
          <p:cNvPr id="16" name="TextBox 15">
            <a:extLst>
              <a:ext uri="{FF2B5EF4-FFF2-40B4-BE49-F238E27FC236}">
                <a16:creationId xmlns:a16="http://schemas.microsoft.com/office/drawing/2014/main" id="{2AEB834E-1359-3175-ECCF-65B349609A6A}"/>
              </a:ext>
            </a:extLst>
          </p:cNvPr>
          <p:cNvSpPr txBox="1"/>
          <p:nvPr/>
        </p:nvSpPr>
        <p:spPr>
          <a:xfrm>
            <a:off x="457198" y="2760547"/>
            <a:ext cx="2851745" cy="2462213"/>
          </a:xfrm>
          <a:prstGeom prst="rect">
            <a:avLst/>
          </a:prstGeom>
          <a:noFill/>
        </p:spPr>
        <p:txBody>
          <a:bodyPr wrap="square" lIns="0" tIns="0" rIns="0" bIns="0" rtlCol="0">
            <a:spAutoFit/>
          </a:bodyPr>
          <a:lstStyle/>
          <a:p>
            <a:pPr algn="l"/>
            <a:r>
              <a:rPr lang="en-US" sz="1600" dirty="0">
                <a:ea typeface="Calibri" panose="020F0502020204030204" pitchFamily="34" charset="0"/>
                <a:cs typeface="Arial" panose="020B0604020202020204" pitchFamily="34" charset="0"/>
              </a:rPr>
              <a:t>Keeping track of your money is easier with the right tools. </a:t>
            </a:r>
          </a:p>
          <a:p>
            <a:pPr algn="l"/>
            <a:endParaRPr lang="en-US" sz="1600" dirty="0">
              <a:ea typeface="Calibri" panose="020F0502020204030204" pitchFamily="34" charset="0"/>
              <a:cs typeface="Arial" panose="020B0604020202020204" pitchFamily="34" charset="0"/>
            </a:endParaRPr>
          </a:p>
          <a:p>
            <a:pPr algn="l"/>
            <a:r>
              <a:rPr lang="en-GB" sz="1600" dirty="0">
                <a:ea typeface="Calibri" panose="020F0502020204030204" pitchFamily="34" charset="0"/>
                <a:cs typeface="Arial" panose="020B0604020202020204" pitchFamily="34" charset="0"/>
              </a:rPr>
              <a:t>Your Financial Wellness Dashboard has </a:t>
            </a:r>
            <a:r>
              <a:rPr lang="en-US" sz="1600" dirty="0">
                <a:ea typeface="Calibri" panose="020F0502020204030204" pitchFamily="34" charset="0"/>
                <a:cs typeface="Arial" panose="020B0604020202020204" pitchFamily="34" charset="0"/>
              </a:rPr>
              <a:t>tools, tips, </a:t>
            </a:r>
            <a:br>
              <a:rPr lang="en-US" sz="1600" dirty="0">
                <a:ea typeface="Calibri" panose="020F0502020204030204" pitchFamily="34" charset="0"/>
                <a:cs typeface="Arial" panose="020B0604020202020204" pitchFamily="34" charset="0"/>
              </a:rPr>
            </a:br>
            <a:r>
              <a:rPr lang="en-US" sz="1600" dirty="0">
                <a:ea typeface="Calibri" panose="020F0502020204030204" pitchFamily="34" charset="0"/>
                <a:cs typeface="Arial" panose="020B0604020202020204" pitchFamily="34" charset="0"/>
              </a:rPr>
              <a:t>and help when you need it—all in one place on NetBenefits®.</a:t>
            </a:r>
            <a:r>
              <a:rPr lang="en-GB" sz="1600" dirty="0">
                <a:ea typeface="Calibri" panose="020F0502020204030204" pitchFamily="34" charset="0"/>
                <a:cs typeface="Arial" panose="020B0604020202020204" pitchFamily="34" charset="0"/>
              </a:rPr>
              <a:t> </a:t>
            </a:r>
          </a:p>
          <a:p>
            <a:pPr algn="l"/>
            <a:endParaRPr lang="en-GB" sz="1600" dirty="0">
              <a:ea typeface="Calibri" panose="020F0502020204030204" pitchFamily="34" charset="0"/>
              <a:cs typeface="Arial" panose="020B0604020202020204" pitchFamily="34" charset="0"/>
            </a:endParaRPr>
          </a:p>
          <a:p>
            <a:pPr algn="l"/>
            <a:r>
              <a:rPr lang="en-GB" sz="1600" dirty="0">
                <a:ea typeface="Calibri" panose="020F0502020204030204" pitchFamily="34" charset="0"/>
                <a:cs typeface="Arial" panose="020B0604020202020204" pitchFamily="34" charset="0"/>
              </a:rPr>
              <a:t>Simple.</a:t>
            </a:r>
          </a:p>
        </p:txBody>
      </p:sp>
      <p:sp>
        <p:nvSpPr>
          <p:cNvPr id="10" name="Rectangle 9">
            <a:extLst>
              <a:ext uri="{FF2B5EF4-FFF2-40B4-BE49-F238E27FC236}">
                <a16:creationId xmlns:a16="http://schemas.microsoft.com/office/drawing/2014/main" id="{7350D511-D89A-6FF1-D280-C45AB5280D18}"/>
              </a:ext>
            </a:extLst>
          </p:cNvPr>
          <p:cNvSpPr/>
          <p:nvPr/>
        </p:nvSpPr>
        <p:spPr>
          <a:xfrm>
            <a:off x="0" y="8301603"/>
            <a:ext cx="7772400" cy="1756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4"/>
          </a:p>
        </p:txBody>
      </p:sp>
      <p:sp>
        <p:nvSpPr>
          <p:cNvPr id="27" name="TextBox 26">
            <a:extLst>
              <a:ext uri="{FF2B5EF4-FFF2-40B4-BE49-F238E27FC236}">
                <a16:creationId xmlns:a16="http://schemas.microsoft.com/office/drawing/2014/main" id="{C17AA341-8B5D-1261-7FEC-0DA1B52988C0}"/>
              </a:ext>
            </a:extLst>
          </p:cNvPr>
          <p:cNvSpPr txBox="1"/>
          <p:nvPr/>
        </p:nvSpPr>
        <p:spPr>
          <a:xfrm>
            <a:off x="224162" y="8467092"/>
            <a:ext cx="5190380" cy="1538883"/>
          </a:xfrm>
          <a:prstGeom prst="rect">
            <a:avLst/>
          </a:prstGeom>
          <a:noFill/>
        </p:spPr>
        <p:txBody>
          <a:bodyPr wrap="square" lIns="0" tIns="0" rIns="0" bIns="0" rtlCol="0">
            <a:spAutoFit/>
          </a:bodyPr>
          <a:lstStyle/>
          <a:p>
            <a:r>
              <a:rPr lang="en-GB" sz="1000" b="1" dirty="0">
                <a:solidFill>
                  <a:schemeClr val="bg1"/>
                </a:solidFill>
              </a:rPr>
              <a:t>Investing involves risk, including risk of loss.</a:t>
            </a:r>
          </a:p>
          <a:p>
            <a:r>
              <a:rPr lang="en-GB" sz="1000" dirty="0">
                <a:solidFill>
                  <a:schemeClr val="bg1"/>
                </a:solidFill>
              </a:rPr>
              <a:t>Screenshot is for illustrative purposes only.</a:t>
            </a:r>
          </a:p>
          <a:p>
            <a:r>
              <a:rPr lang="en-US" sz="1000" b="1" dirty="0">
                <a:solidFill>
                  <a:schemeClr val="bg1"/>
                </a:solidFill>
              </a:rPr>
              <a:t>IMPORTANT: The projections or other information generated by the Planning &amp; Guidance Center's Retirement Analysis regarding the likelihood of various investment outcomes are hypothetical in nature, do not reflect actual investment results, and are not guarantees of future results. Your results may vary with each use and over time.</a:t>
            </a:r>
            <a:endParaRPr lang="en-GB" sz="1000" b="1" dirty="0">
              <a:solidFill>
                <a:schemeClr val="bg1"/>
              </a:solidFill>
            </a:endParaRPr>
          </a:p>
          <a:p>
            <a:r>
              <a:rPr lang="en-GB" sz="1000" dirty="0">
                <a:solidFill>
                  <a:schemeClr val="bg1"/>
                </a:solidFill>
              </a:rPr>
              <a:t>Fidelity Brokerage Services LLC, Member NYSE, SIPC, 900 Salem Street, Smithfield, RI 02917</a:t>
            </a:r>
          </a:p>
          <a:p>
            <a:r>
              <a:rPr lang="en-GB" sz="1000" dirty="0">
                <a:solidFill>
                  <a:schemeClr val="bg1"/>
                </a:solidFill>
              </a:rPr>
              <a:t>©2025 FMR LLC. All rights reserved.</a:t>
            </a:r>
          </a:p>
          <a:p>
            <a:r>
              <a:rPr lang="en-GB" sz="1000" dirty="0">
                <a:solidFill>
                  <a:schemeClr val="bg1"/>
                </a:solidFill>
              </a:rPr>
              <a:t>1191763.1.0</a:t>
            </a:r>
          </a:p>
        </p:txBody>
      </p:sp>
      <p:sp>
        <p:nvSpPr>
          <p:cNvPr id="28" name="Rectangle 27">
            <a:extLst>
              <a:ext uri="{FF2B5EF4-FFF2-40B4-BE49-F238E27FC236}">
                <a16:creationId xmlns:a16="http://schemas.microsoft.com/office/drawing/2014/main" id="{6B3FDBF8-1AC6-65B4-378D-719BE1B554A0}"/>
              </a:ext>
            </a:extLst>
          </p:cNvPr>
          <p:cNvSpPr/>
          <p:nvPr/>
        </p:nvSpPr>
        <p:spPr>
          <a:xfrm flipH="1" flipV="1">
            <a:off x="3162" y="0"/>
            <a:ext cx="7769238" cy="2420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77500" lnSpcReduction="20000"/>
          </a:bodyPr>
          <a:lstStyle/>
          <a:p>
            <a:endParaRPr lang="en-US" sz="1401"/>
          </a:p>
        </p:txBody>
      </p:sp>
      <p:sp>
        <p:nvSpPr>
          <p:cNvPr id="22" name="Rectangle: Rounded Corners 21">
            <a:extLst>
              <a:ext uri="{FF2B5EF4-FFF2-40B4-BE49-F238E27FC236}">
                <a16:creationId xmlns:a16="http://schemas.microsoft.com/office/drawing/2014/main" id="{C64DF1BE-399C-1B30-687C-DF2ED721033D}"/>
              </a:ext>
            </a:extLst>
          </p:cNvPr>
          <p:cNvSpPr/>
          <p:nvPr/>
        </p:nvSpPr>
        <p:spPr>
          <a:xfrm>
            <a:off x="0" y="6410573"/>
            <a:ext cx="7772400" cy="1973886"/>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4"/>
          </a:p>
        </p:txBody>
      </p:sp>
      <p:sp>
        <p:nvSpPr>
          <p:cNvPr id="24" name="TextBox 23">
            <a:extLst>
              <a:ext uri="{FF2B5EF4-FFF2-40B4-BE49-F238E27FC236}">
                <a16:creationId xmlns:a16="http://schemas.microsoft.com/office/drawing/2014/main" id="{BDF85C9A-AA9B-E283-4D40-C8E95B4DD0C7}"/>
              </a:ext>
            </a:extLst>
          </p:cNvPr>
          <p:cNvSpPr txBox="1"/>
          <p:nvPr/>
        </p:nvSpPr>
        <p:spPr>
          <a:xfrm>
            <a:off x="457199" y="7303012"/>
            <a:ext cx="6121400" cy="738664"/>
          </a:xfrm>
          <a:prstGeom prst="rect">
            <a:avLst/>
          </a:prstGeom>
          <a:noFill/>
        </p:spPr>
        <p:txBody>
          <a:bodyPr wrap="square" lIns="0" tIns="0" rIns="0" bIns="0" rtlCol="0" anchor="ctr">
            <a:spAutoFit/>
          </a:bodyPr>
          <a:lstStyle/>
          <a:p>
            <a:pPr algn="l"/>
            <a:r>
              <a:rPr lang="en-US" sz="1600" dirty="0">
                <a:ea typeface="Calibri" panose="020F0502020204030204" pitchFamily="34" charset="0"/>
                <a:cs typeface="Arial" panose="020B0604020202020204" pitchFamily="34" charset="0"/>
              </a:rPr>
              <a:t>SCAN to get started. </a:t>
            </a:r>
          </a:p>
          <a:p>
            <a:pPr algn="l"/>
            <a:r>
              <a:rPr lang="en-US" sz="1600" dirty="0">
                <a:ea typeface="Calibri" panose="020F0502020204030204" pitchFamily="34" charset="0"/>
                <a:cs typeface="Arial" panose="020B0604020202020204" pitchFamily="34" charset="0"/>
              </a:rPr>
              <a:t>Hover your phone’s camera over the code. </a:t>
            </a:r>
          </a:p>
          <a:p>
            <a:pPr algn="l"/>
            <a:r>
              <a:rPr lang="en-US" sz="1600" b="1" dirty="0">
                <a:ea typeface="Calibri" panose="020F0502020204030204" pitchFamily="34" charset="0"/>
                <a:cs typeface="Arial" panose="020B0604020202020204" pitchFamily="34" charset="0"/>
              </a:rPr>
              <a:t>No app needed.</a:t>
            </a:r>
          </a:p>
        </p:txBody>
      </p:sp>
      <p:grpSp>
        <p:nvGrpSpPr>
          <p:cNvPr id="13" name="Group 12">
            <a:extLst>
              <a:ext uri="{FF2B5EF4-FFF2-40B4-BE49-F238E27FC236}">
                <a16:creationId xmlns:a16="http://schemas.microsoft.com/office/drawing/2014/main" id="{B00FAE0C-AF21-261A-D015-F7ACE246FA9E}"/>
              </a:ext>
            </a:extLst>
          </p:cNvPr>
          <p:cNvGrpSpPr/>
          <p:nvPr/>
        </p:nvGrpSpPr>
        <p:grpSpPr>
          <a:xfrm>
            <a:off x="5740232" y="9308701"/>
            <a:ext cx="1572821" cy="340904"/>
            <a:chOff x="5740232" y="9308701"/>
            <a:chExt cx="1572821" cy="340904"/>
          </a:xfrm>
        </p:grpSpPr>
        <p:sp>
          <p:nvSpPr>
            <p:cNvPr id="17" name="Freeform: Shape 16">
              <a:extLst>
                <a:ext uri="{FF2B5EF4-FFF2-40B4-BE49-F238E27FC236}">
                  <a16:creationId xmlns:a16="http://schemas.microsoft.com/office/drawing/2014/main" id="{3EB29F52-6C73-2F3E-8C75-12ADBA052A21}"/>
                </a:ext>
              </a:extLst>
            </p:cNvPr>
            <p:cNvSpPr/>
            <p:nvPr/>
          </p:nvSpPr>
          <p:spPr>
            <a:xfrm>
              <a:off x="6090845" y="9361143"/>
              <a:ext cx="221455" cy="222076"/>
            </a:xfrm>
            <a:custGeom>
              <a:avLst/>
              <a:gdLst>
                <a:gd name="connsiteX0" fmla="*/ 77676 w 221455"/>
                <a:gd name="connsiteY0" fmla="*/ 222076 h 222076"/>
                <a:gd name="connsiteX1" fmla="*/ 0 w 221455"/>
                <a:gd name="connsiteY1" fmla="*/ 222076 h 222076"/>
                <a:gd name="connsiteX2" fmla="*/ 62208 w 221455"/>
                <a:gd name="connsiteY2" fmla="*/ 0 h 222076"/>
                <a:gd name="connsiteX3" fmla="*/ 221455 w 221455"/>
                <a:gd name="connsiteY3" fmla="*/ 0 h 222076"/>
                <a:gd name="connsiteX4" fmla="*/ 206270 w 221455"/>
                <a:gd name="connsiteY4" fmla="*/ 52668 h 222076"/>
                <a:gd name="connsiteX5" fmla="*/ 124981 w 221455"/>
                <a:gd name="connsiteY5" fmla="*/ 52668 h 222076"/>
                <a:gd name="connsiteX6" fmla="*/ 114538 w 221455"/>
                <a:gd name="connsiteY6" fmla="*/ 90490 h 222076"/>
                <a:gd name="connsiteX7" fmla="*/ 195827 w 221455"/>
                <a:gd name="connsiteY7" fmla="*/ 90490 h 222076"/>
                <a:gd name="connsiteX8" fmla="*/ 182109 w 221455"/>
                <a:gd name="connsiteY8" fmla="*/ 138981 h 222076"/>
                <a:gd name="connsiteX9" fmla="*/ 100821 w 221455"/>
                <a:gd name="connsiteY9" fmla="*/ 138981 h 222076"/>
                <a:gd name="connsiteX10" fmla="*/ 77619 w 221455"/>
                <a:gd name="connsiteY10" fmla="*/ 222020 h 22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455" h="222076">
                  <a:moveTo>
                    <a:pt x="77676" y="222076"/>
                  </a:moveTo>
                  <a:lnTo>
                    <a:pt x="0" y="222076"/>
                  </a:lnTo>
                  <a:lnTo>
                    <a:pt x="62208" y="0"/>
                  </a:lnTo>
                  <a:lnTo>
                    <a:pt x="221455" y="0"/>
                  </a:lnTo>
                  <a:lnTo>
                    <a:pt x="206270" y="52668"/>
                  </a:lnTo>
                  <a:lnTo>
                    <a:pt x="124981" y="52668"/>
                  </a:lnTo>
                  <a:lnTo>
                    <a:pt x="114538" y="90490"/>
                  </a:lnTo>
                  <a:lnTo>
                    <a:pt x="195827" y="90490"/>
                  </a:lnTo>
                  <a:lnTo>
                    <a:pt x="182109" y="138981"/>
                  </a:lnTo>
                  <a:lnTo>
                    <a:pt x="100821" y="138981"/>
                  </a:lnTo>
                  <a:lnTo>
                    <a:pt x="77619" y="222020"/>
                  </a:lnTo>
                  <a:close/>
                </a:path>
              </a:pathLst>
            </a:custGeom>
            <a:solidFill>
              <a:srgbClr val="FFFFFF"/>
            </a:solidFill>
            <a:ln w="0" cap="flat">
              <a:noFill/>
              <a:prstDash val="solid"/>
              <a:miter/>
            </a:ln>
          </p:spPr>
          <p:txBody>
            <a:bodyPr rtlCol="0" anchor="ctr"/>
            <a:lstStyle/>
            <a:p>
              <a:endParaRPr lang="en-CA"/>
            </a:p>
          </p:txBody>
        </p:sp>
        <p:sp>
          <p:nvSpPr>
            <p:cNvPr id="18" name="Freeform: Shape 17">
              <a:extLst>
                <a:ext uri="{FF2B5EF4-FFF2-40B4-BE49-F238E27FC236}">
                  <a16:creationId xmlns:a16="http://schemas.microsoft.com/office/drawing/2014/main" id="{81BC816B-10CB-67A4-960E-F571EEE611EF}"/>
                </a:ext>
              </a:extLst>
            </p:cNvPr>
            <p:cNvSpPr/>
            <p:nvPr/>
          </p:nvSpPr>
          <p:spPr>
            <a:xfrm>
              <a:off x="6271487" y="9361143"/>
              <a:ext cx="138981" cy="222076"/>
            </a:xfrm>
            <a:custGeom>
              <a:avLst/>
              <a:gdLst>
                <a:gd name="connsiteX0" fmla="*/ 76773 w 138981"/>
                <a:gd name="connsiteY0" fmla="*/ 222076 h 222076"/>
                <a:gd name="connsiteX1" fmla="*/ 0 w 138981"/>
                <a:gd name="connsiteY1" fmla="*/ 222076 h 222076"/>
                <a:gd name="connsiteX2" fmla="*/ 45556 w 138981"/>
                <a:gd name="connsiteY2" fmla="*/ 59838 h 222076"/>
                <a:gd name="connsiteX3" fmla="*/ 122328 w 138981"/>
                <a:gd name="connsiteY3" fmla="*/ 59838 h 222076"/>
                <a:gd name="connsiteX4" fmla="*/ 76773 w 138981"/>
                <a:gd name="connsiteY4" fmla="*/ 222076 h 222076"/>
                <a:gd name="connsiteX5" fmla="*/ 126505 w 138981"/>
                <a:gd name="connsiteY5" fmla="*/ 44370 h 222076"/>
                <a:gd name="connsiteX6" fmla="*/ 49733 w 138981"/>
                <a:gd name="connsiteY6" fmla="*/ 44370 h 222076"/>
                <a:gd name="connsiteX7" fmla="*/ 62208 w 138981"/>
                <a:gd name="connsiteY7" fmla="*/ 0 h 222076"/>
                <a:gd name="connsiteX8" fmla="*/ 138981 w 138981"/>
                <a:gd name="connsiteY8" fmla="*/ 0 h 222076"/>
                <a:gd name="connsiteX9" fmla="*/ 126505 w 138981"/>
                <a:gd name="connsiteY9" fmla="*/ 44370 h 22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981" h="222076">
                  <a:moveTo>
                    <a:pt x="76773" y="222076"/>
                  </a:moveTo>
                  <a:lnTo>
                    <a:pt x="0" y="222076"/>
                  </a:lnTo>
                  <a:lnTo>
                    <a:pt x="45556" y="59838"/>
                  </a:lnTo>
                  <a:lnTo>
                    <a:pt x="122328" y="59838"/>
                  </a:lnTo>
                  <a:lnTo>
                    <a:pt x="76773" y="222076"/>
                  </a:lnTo>
                  <a:close/>
                  <a:moveTo>
                    <a:pt x="126505" y="44370"/>
                  </a:moveTo>
                  <a:lnTo>
                    <a:pt x="49733" y="44370"/>
                  </a:lnTo>
                  <a:lnTo>
                    <a:pt x="62208" y="0"/>
                  </a:lnTo>
                  <a:lnTo>
                    <a:pt x="138981" y="0"/>
                  </a:lnTo>
                  <a:lnTo>
                    <a:pt x="126505" y="44370"/>
                  </a:lnTo>
                  <a:close/>
                </a:path>
              </a:pathLst>
            </a:custGeom>
            <a:solidFill>
              <a:srgbClr val="FFFFFF"/>
            </a:solidFill>
            <a:ln w="0" cap="flat">
              <a:noFill/>
              <a:prstDash val="solid"/>
              <a:miter/>
            </a:ln>
          </p:spPr>
          <p:txBody>
            <a:bodyPr rtlCol="0" anchor="ctr"/>
            <a:lstStyle/>
            <a:p>
              <a:endParaRPr lang="en-CA"/>
            </a:p>
          </p:txBody>
        </p:sp>
        <p:sp>
          <p:nvSpPr>
            <p:cNvPr id="19" name="Freeform: Shape 18">
              <a:extLst>
                <a:ext uri="{FF2B5EF4-FFF2-40B4-BE49-F238E27FC236}">
                  <a16:creationId xmlns:a16="http://schemas.microsoft.com/office/drawing/2014/main" id="{092568E1-495C-497D-FFD3-B0D928E7F7B8}"/>
                </a:ext>
              </a:extLst>
            </p:cNvPr>
            <p:cNvSpPr/>
            <p:nvPr/>
          </p:nvSpPr>
          <p:spPr>
            <a:xfrm>
              <a:off x="6381396" y="9361143"/>
              <a:ext cx="228285" cy="225914"/>
            </a:xfrm>
            <a:custGeom>
              <a:avLst/>
              <a:gdLst>
                <a:gd name="connsiteX0" fmla="*/ 166077 w 228285"/>
                <a:gd name="connsiteY0" fmla="*/ 222076 h 225914"/>
                <a:gd name="connsiteX1" fmla="*/ 90772 w 228285"/>
                <a:gd name="connsiteY1" fmla="*/ 222076 h 225914"/>
                <a:gd name="connsiteX2" fmla="*/ 96135 w 228285"/>
                <a:gd name="connsiteY2" fmla="*/ 203899 h 225914"/>
                <a:gd name="connsiteX3" fmla="*/ 40757 w 228285"/>
                <a:gd name="connsiteY3" fmla="*/ 225915 h 225914"/>
                <a:gd name="connsiteX4" fmla="*/ 0 w 228285"/>
                <a:gd name="connsiteY4" fmla="*/ 188714 h 225914"/>
                <a:gd name="connsiteX5" fmla="*/ 27378 w 228285"/>
                <a:gd name="connsiteY5" fmla="*/ 89869 h 225914"/>
                <a:gd name="connsiteX6" fmla="*/ 86031 w 228285"/>
                <a:gd name="connsiteY6" fmla="*/ 56846 h 225914"/>
                <a:gd name="connsiteX7" fmla="*/ 130062 w 228285"/>
                <a:gd name="connsiteY7" fmla="*/ 78297 h 225914"/>
                <a:gd name="connsiteX8" fmla="*/ 151513 w 228285"/>
                <a:gd name="connsiteY8" fmla="*/ 0 h 225914"/>
                <a:gd name="connsiteX9" fmla="*/ 228286 w 228285"/>
                <a:gd name="connsiteY9" fmla="*/ 0 h 225914"/>
                <a:gd name="connsiteX10" fmla="*/ 166077 w 228285"/>
                <a:gd name="connsiteY10" fmla="*/ 222076 h 225914"/>
                <a:gd name="connsiteX11" fmla="*/ 108385 w 228285"/>
                <a:gd name="connsiteY11" fmla="*/ 108103 h 225914"/>
                <a:gd name="connsiteX12" fmla="*/ 90829 w 228285"/>
                <a:gd name="connsiteY12" fmla="*/ 119732 h 225914"/>
                <a:gd name="connsiteX13" fmla="*/ 80103 w 228285"/>
                <a:gd name="connsiteY13" fmla="*/ 160207 h 225914"/>
                <a:gd name="connsiteX14" fmla="*/ 92014 w 228285"/>
                <a:gd name="connsiteY14" fmla="*/ 171835 h 225914"/>
                <a:gd name="connsiteX15" fmla="*/ 105111 w 228285"/>
                <a:gd name="connsiteY15" fmla="*/ 167997 h 225914"/>
                <a:gd name="connsiteX16" fmla="*/ 120578 w 228285"/>
                <a:gd name="connsiteY16" fmla="*/ 114707 h 225914"/>
                <a:gd name="connsiteX17" fmla="*/ 108385 w 228285"/>
                <a:gd name="connsiteY17" fmla="*/ 108159 h 225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8285" h="225914">
                  <a:moveTo>
                    <a:pt x="166077" y="222076"/>
                  </a:moveTo>
                  <a:lnTo>
                    <a:pt x="90772" y="222076"/>
                  </a:lnTo>
                  <a:lnTo>
                    <a:pt x="96135" y="203899"/>
                  </a:lnTo>
                  <a:cubicBezTo>
                    <a:pt x="80950" y="216713"/>
                    <a:pt x="65483" y="225915"/>
                    <a:pt x="40757" y="225915"/>
                  </a:cubicBezTo>
                  <a:cubicBezTo>
                    <a:pt x="16032" y="225915"/>
                    <a:pt x="0" y="214004"/>
                    <a:pt x="0" y="188714"/>
                  </a:cubicBezTo>
                  <a:cubicBezTo>
                    <a:pt x="0" y="160715"/>
                    <a:pt x="11008" y="119054"/>
                    <a:pt x="27378" y="89869"/>
                  </a:cubicBezTo>
                  <a:cubicBezTo>
                    <a:pt x="39290" y="68136"/>
                    <a:pt x="60741" y="56846"/>
                    <a:pt x="86031" y="56846"/>
                  </a:cubicBezTo>
                  <a:cubicBezTo>
                    <a:pt x="107764" y="56846"/>
                    <a:pt x="123852" y="66386"/>
                    <a:pt x="130062" y="78297"/>
                  </a:cubicBezTo>
                  <a:lnTo>
                    <a:pt x="151513" y="0"/>
                  </a:lnTo>
                  <a:lnTo>
                    <a:pt x="228286" y="0"/>
                  </a:lnTo>
                  <a:lnTo>
                    <a:pt x="166077" y="222076"/>
                  </a:lnTo>
                  <a:close/>
                  <a:moveTo>
                    <a:pt x="108385" y="108103"/>
                  </a:moveTo>
                  <a:cubicBezTo>
                    <a:pt x="101554" y="108103"/>
                    <a:pt x="94667" y="110191"/>
                    <a:pt x="90829" y="119732"/>
                  </a:cubicBezTo>
                  <a:cubicBezTo>
                    <a:pt x="85184" y="133449"/>
                    <a:pt x="80103" y="146828"/>
                    <a:pt x="80103" y="160207"/>
                  </a:cubicBezTo>
                  <a:cubicBezTo>
                    <a:pt x="80103" y="166473"/>
                    <a:pt x="84563" y="171835"/>
                    <a:pt x="92014" y="171835"/>
                  </a:cubicBezTo>
                  <a:cubicBezTo>
                    <a:pt x="97942" y="171835"/>
                    <a:pt x="101837" y="170029"/>
                    <a:pt x="105111" y="167997"/>
                  </a:cubicBezTo>
                  <a:lnTo>
                    <a:pt x="120578" y="114707"/>
                  </a:lnTo>
                  <a:cubicBezTo>
                    <a:pt x="117925" y="110812"/>
                    <a:pt x="113127" y="108159"/>
                    <a:pt x="108385" y="108159"/>
                  </a:cubicBezTo>
                  <a:close/>
                </a:path>
              </a:pathLst>
            </a:custGeom>
            <a:solidFill>
              <a:srgbClr val="FFFFFF"/>
            </a:solidFill>
            <a:ln w="0" cap="flat">
              <a:noFill/>
              <a:prstDash val="solid"/>
              <a:miter/>
            </a:ln>
          </p:spPr>
          <p:txBody>
            <a:bodyPr rtlCol="0" anchor="ctr"/>
            <a:lstStyle/>
            <a:p>
              <a:endParaRPr lang="en-CA"/>
            </a:p>
          </p:txBody>
        </p:sp>
        <p:sp>
          <p:nvSpPr>
            <p:cNvPr id="20" name="Freeform: Shape 19">
              <a:extLst>
                <a:ext uri="{FF2B5EF4-FFF2-40B4-BE49-F238E27FC236}">
                  <a16:creationId xmlns:a16="http://schemas.microsoft.com/office/drawing/2014/main" id="{49844060-5D21-74FA-C3B9-C0BFB765FDF2}"/>
                </a:ext>
              </a:extLst>
            </p:cNvPr>
            <p:cNvSpPr/>
            <p:nvPr/>
          </p:nvSpPr>
          <p:spPr>
            <a:xfrm>
              <a:off x="6581851" y="9417198"/>
              <a:ext cx="190802" cy="170254"/>
            </a:xfrm>
            <a:custGeom>
              <a:avLst/>
              <a:gdLst>
                <a:gd name="connsiteX0" fmla="*/ 182504 w 190802"/>
                <a:gd name="connsiteY0" fmla="*/ 95176 h 170254"/>
                <a:gd name="connsiteX1" fmla="*/ 76547 w 190802"/>
                <a:gd name="connsiteY1" fmla="*/ 95176 h 170254"/>
                <a:gd name="connsiteX2" fmla="*/ 72370 w 190802"/>
                <a:gd name="connsiteY2" fmla="*/ 116627 h 170254"/>
                <a:gd name="connsiteX3" fmla="*/ 83660 w 190802"/>
                <a:gd name="connsiteY3" fmla="*/ 128256 h 170254"/>
                <a:gd name="connsiteX4" fmla="*/ 103587 w 190802"/>
                <a:gd name="connsiteY4" fmla="*/ 108329 h 170254"/>
                <a:gd name="connsiteX5" fmla="*/ 178892 w 190802"/>
                <a:gd name="connsiteY5" fmla="*/ 108329 h 170254"/>
                <a:gd name="connsiteX6" fmla="*/ 80950 w 190802"/>
                <a:gd name="connsiteY6" fmla="*/ 170255 h 170254"/>
                <a:gd name="connsiteX7" fmla="*/ 0 w 190802"/>
                <a:gd name="connsiteY7" fmla="*/ 119957 h 170254"/>
                <a:gd name="connsiteX8" fmla="*/ 28282 w 190802"/>
                <a:gd name="connsiteY8" fmla="*/ 34830 h 170254"/>
                <a:gd name="connsiteX9" fmla="*/ 112224 w 190802"/>
                <a:gd name="connsiteY9" fmla="*/ 0 h 170254"/>
                <a:gd name="connsiteX10" fmla="*/ 190803 w 190802"/>
                <a:gd name="connsiteY10" fmla="*/ 50297 h 170254"/>
                <a:gd name="connsiteX11" fmla="*/ 182448 w 190802"/>
                <a:gd name="connsiteY11" fmla="*/ 95232 h 170254"/>
                <a:gd name="connsiteX12" fmla="*/ 105675 w 190802"/>
                <a:gd name="connsiteY12" fmla="*/ 40701 h 170254"/>
                <a:gd name="connsiteX13" fmla="*/ 85410 w 190802"/>
                <a:gd name="connsiteY13" fmla="*/ 63620 h 170254"/>
                <a:gd name="connsiteX14" fmla="*/ 116965 w 190802"/>
                <a:gd name="connsiteY14" fmla="*/ 63620 h 170254"/>
                <a:gd name="connsiteX15" fmla="*/ 119054 w 190802"/>
                <a:gd name="connsiteY15" fmla="*/ 52330 h 170254"/>
                <a:gd name="connsiteX16" fmla="*/ 105675 w 190802"/>
                <a:gd name="connsiteY16" fmla="*/ 40757 h 170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0802" h="170254">
                  <a:moveTo>
                    <a:pt x="182504" y="95176"/>
                  </a:moveTo>
                  <a:lnTo>
                    <a:pt x="76547" y="95176"/>
                  </a:lnTo>
                  <a:cubicBezTo>
                    <a:pt x="74458" y="103812"/>
                    <a:pt x="72370" y="109740"/>
                    <a:pt x="72370" y="116627"/>
                  </a:cubicBezTo>
                  <a:cubicBezTo>
                    <a:pt x="72370" y="119901"/>
                    <a:pt x="72934" y="128256"/>
                    <a:pt x="83660" y="128256"/>
                  </a:cubicBezTo>
                  <a:cubicBezTo>
                    <a:pt x="94385" y="128256"/>
                    <a:pt x="99127" y="124078"/>
                    <a:pt x="103587" y="108329"/>
                  </a:cubicBezTo>
                  <a:lnTo>
                    <a:pt x="178892" y="108329"/>
                  </a:lnTo>
                  <a:cubicBezTo>
                    <a:pt x="169351" y="154449"/>
                    <a:pt x="114594" y="170255"/>
                    <a:pt x="80950" y="170255"/>
                  </a:cubicBezTo>
                  <a:cubicBezTo>
                    <a:pt x="35394" y="170255"/>
                    <a:pt x="0" y="163706"/>
                    <a:pt x="0" y="119957"/>
                  </a:cubicBezTo>
                  <a:cubicBezTo>
                    <a:pt x="0" y="95853"/>
                    <a:pt x="12193" y="55942"/>
                    <a:pt x="28282" y="34830"/>
                  </a:cubicBezTo>
                  <a:cubicBezTo>
                    <a:pt x="47644" y="9540"/>
                    <a:pt x="81289" y="0"/>
                    <a:pt x="112224" y="0"/>
                  </a:cubicBezTo>
                  <a:cubicBezTo>
                    <a:pt x="159868" y="0"/>
                    <a:pt x="190803" y="9822"/>
                    <a:pt x="190803" y="50297"/>
                  </a:cubicBezTo>
                  <a:cubicBezTo>
                    <a:pt x="190803" y="60120"/>
                    <a:pt x="186625" y="81853"/>
                    <a:pt x="182448" y="95232"/>
                  </a:cubicBezTo>
                  <a:close/>
                  <a:moveTo>
                    <a:pt x="105675" y="40701"/>
                  </a:moveTo>
                  <a:cubicBezTo>
                    <a:pt x="96135" y="40701"/>
                    <a:pt x="89587" y="47249"/>
                    <a:pt x="85410" y="63620"/>
                  </a:cubicBezTo>
                  <a:lnTo>
                    <a:pt x="116965" y="63620"/>
                  </a:lnTo>
                  <a:cubicBezTo>
                    <a:pt x="117869" y="60346"/>
                    <a:pt x="119054" y="55265"/>
                    <a:pt x="119054" y="52330"/>
                  </a:cubicBezTo>
                  <a:cubicBezTo>
                    <a:pt x="119054" y="43410"/>
                    <a:pt x="113691" y="40757"/>
                    <a:pt x="105675" y="40757"/>
                  </a:cubicBezTo>
                  <a:close/>
                </a:path>
              </a:pathLst>
            </a:custGeom>
            <a:solidFill>
              <a:srgbClr val="FFFFFF"/>
            </a:solidFill>
            <a:ln w="0" cap="flat">
              <a:noFill/>
              <a:prstDash val="solid"/>
              <a:miter/>
            </a:ln>
          </p:spPr>
          <p:txBody>
            <a:bodyPr rtlCol="0" anchor="ctr"/>
            <a:lstStyle/>
            <a:p>
              <a:endParaRPr lang="en-CA"/>
            </a:p>
          </p:txBody>
        </p:sp>
        <p:sp>
          <p:nvSpPr>
            <p:cNvPr id="21" name="Freeform: Shape 20">
              <a:extLst>
                <a:ext uri="{FF2B5EF4-FFF2-40B4-BE49-F238E27FC236}">
                  <a16:creationId xmlns:a16="http://schemas.microsoft.com/office/drawing/2014/main" id="{93013C86-14BD-9EFB-6B49-AE17CF2A3344}"/>
                </a:ext>
              </a:extLst>
            </p:cNvPr>
            <p:cNvSpPr/>
            <p:nvPr/>
          </p:nvSpPr>
          <p:spPr>
            <a:xfrm>
              <a:off x="6764695" y="9361143"/>
              <a:ext cx="138981" cy="222076"/>
            </a:xfrm>
            <a:custGeom>
              <a:avLst/>
              <a:gdLst>
                <a:gd name="connsiteX0" fmla="*/ 76829 w 138981"/>
                <a:gd name="connsiteY0" fmla="*/ 222076 h 222076"/>
                <a:gd name="connsiteX1" fmla="*/ 0 w 138981"/>
                <a:gd name="connsiteY1" fmla="*/ 222076 h 222076"/>
                <a:gd name="connsiteX2" fmla="*/ 62208 w 138981"/>
                <a:gd name="connsiteY2" fmla="*/ 0 h 222076"/>
                <a:gd name="connsiteX3" fmla="*/ 138981 w 138981"/>
                <a:gd name="connsiteY3" fmla="*/ 0 h 222076"/>
                <a:gd name="connsiteX4" fmla="*/ 76773 w 138981"/>
                <a:gd name="connsiteY4" fmla="*/ 222076 h 222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81" h="222076">
                  <a:moveTo>
                    <a:pt x="76829" y="222076"/>
                  </a:moveTo>
                  <a:lnTo>
                    <a:pt x="0" y="222076"/>
                  </a:lnTo>
                  <a:lnTo>
                    <a:pt x="62208" y="0"/>
                  </a:lnTo>
                  <a:lnTo>
                    <a:pt x="138981" y="0"/>
                  </a:lnTo>
                  <a:lnTo>
                    <a:pt x="76773" y="222076"/>
                  </a:lnTo>
                  <a:close/>
                </a:path>
              </a:pathLst>
            </a:custGeom>
            <a:solidFill>
              <a:srgbClr val="FFFFFF"/>
            </a:solidFill>
            <a:ln w="0" cap="flat">
              <a:noFill/>
              <a:prstDash val="solid"/>
              <a:miter/>
            </a:ln>
          </p:spPr>
          <p:txBody>
            <a:bodyPr rtlCol="0" anchor="ctr"/>
            <a:lstStyle/>
            <a:p>
              <a:endParaRPr lang="en-CA"/>
            </a:p>
          </p:txBody>
        </p:sp>
        <p:sp>
          <p:nvSpPr>
            <p:cNvPr id="23" name="Freeform: Shape 22">
              <a:extLst>
                <a:ext uri="{FF2B5EF4-FFF2-40B4-BE49-F238E27FC236}">
                  <a16:creationId xmlns:a16="http://schemas.microsoft.com/office/drawing/2014/main" id="{18BC9248-B509-E522-4C84-4304D0D4EBEA}"/>
                </a:ext>
              </a:extLst>
            </p:cNvPr>
            <p:cNvSpPr/>
            <p:nvPr/>
          </p:nvSpPr>
          <p:spPr>
            <a:xfrm>
              <a:off x="6866136" y="9361143"/>
              <a:ext cx="139037" cy="222076"/>
            </a:xfrm>
            <a:custGeom>
              <a:avLst/>
              <a:gdLst>
                <a:gd name="connsiteX0" fmla="*/ 76829 w 139037"/>
                <a:gd name="connsiteY0" fmla="*/ 222076 h 222076"/>
                <a:gd name="connsiteX1" fmla="*/ 0 w 139037"/>
                <a:gd name="connsiteY1" fmla="*/ 222076 h 222076"/>
                <a:gd name="connsiteX2" fmla="*/ 45556 w 139037"/>
                <a:gd name="connsiteY2" fmla="*/ 59838 h 222076"/>
                <a:gd name="connsiteX3" fmla="*/ 122328 w 139037"/>
                <a:gd name="connsiteY3" fmla="*/ 59838 h 222076"/>
                <a:gd name="connsiteX4" fmla="*/ 76773 w 139037"/>
                <a:gd name="connsiteY4" fmla="*/ 222076 h 222076"/>
                <a:gd name="connsiteX5" fmla="*/ 126562 w 139037"/>
                <a:gd name="connsiteY5" fmla="*/ 44370 h 222076"/>
                <a:gd name="connsiteX6" fmla="*/ 49789 w 139037"/>
                <a:gd name="connsiteY6" fmla="*/ 44370 h 222076"/>
                <a:gd name="connsiteX7" fmla="*/ 62265 w 139037"/>
                <a:gd name="connsiteY7" fmla="*/ 0 h 222076"/>
                <a:gd name="connsiteX8" fmla="*/ 139038 w 139037"/>
                <a:gd name="connsiteY8" fmla="*/ 0 h 222076"/>
                <a:gd name="connsiteX9" fmla="*/ 126562 w 139037"/>
                <a:gd name="connsiteY9" fmla="*/ 44370 h 22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37" h="222076">
                  <a:moveTo>
                    <a:pt x="76829" y="222076"/>
                  </a:moveTo>
                  <a:lnTo>
                    <a:pt x="0" y="222076"/>
                  </a:lnTo>
                  <a:lnTo>
                    <a:pt x="45556" y="59838"/>
                  </a:lnTo>
                  <a:lnTo>
                    <a:pt x="122328" y="59838"/>
                  </a:lnTo>
                  <a:lnTo>
                    <a:pt x="76773" y="222076"/>
                  </a:lnTo>
                  <a:close/>
                  <a:moveTo>
                    <a:pt x="126562" y="44370"/>
                  </a:moveTo>
                  <a:lnTo>
                    <a:pt x="49789" y="44370"/>
                  </a:lnTo>
                  <a:lnTo>
                    <a:pt x="62265" y="0"/>
                  </a:lnTo>
                  <a:lnTo>
                    <a:pt x="139038" y="0"/>
                  </a:lnTo>
                  <a:lnTo>
                    <a:pt x="126562" y="44370"/>
                  </a:lnTo>
                  <a:close/>
                </a:path>
              </a:pathLst>
            </a:custGeom>
            <a:solidFill>
              <a:srgbClr val="FFFFFF"/>
            </a:solidFill>
            <a:ln w="0" cap="flat">
              <a:noFill/>
              <a:prstDash val="solid"/>
              <a:miter/>
            </a:ln>
          </p:spPr>
          <p:txBody>
            <a:bodyPr rtlCol="0" anchor="ctr"/>
            <a:lstStyle/>
            <a:p>
              <a:endParaRPr lang="en-CA"/>
            </a:p>
          </p:txBody>
        </p:sp>
        <p:sp>
          <p:nvSpPr>
            <p:cNvPr id="25" name="Freeform: Shape 24">
              <a:extLst>
                <a:ext uri="{FF2B5EF4-FFF2-40B4-BE49-F238E27FC236}">
                  <a16:creationId xmlns:a16="http://schemas.microsoft.com/office/drawing/2014/main" id="{EDC83091-F1A5-6DC2-7BF0-A5AEBF0CC8DD}"/>
                </a:ext>
              </a:extLst>
            </p:cNvPr>
            <p:cNvSpPr/>
            <p:nvPr/>
          </p:nvSpPr>
          <p:spPr>
            <a:xfrm>
              <a:off x="6977400" y="9384965"/>
              <a:ext cx="160037" cy="198310"/>
            </a:xfrm>
            <a:custGeom>
              <a:avLst/>
              <a:gdLst>
                <a:gd name="connsiteX0" fmla="*/ 153376 w 160037"/>
                <a:gd name="connsiteY0" fmla="*/ 36015 h 198310"/>
                <a:gd name="connsiteX1" fmla="*/ 160037 w 160037"/>
                <a:gd name="connsiteY1" fmla="*/ 72652 h 198310"/>
                <a:gd name="connsiteX2" fmla="*/ 101272 w 160037"/>
                <a:gd name="connsiteY2" fmla="*/ 72652 h 198310"/>
                <a:gd name="connsiteX3" fmla="*/ 83998 w 160037"/>
                <a:gd name="connsiteY3" fmla="*/ 134296 h 198310"/>
                <a:gd name="connsiteX4" fmla="*/ 81289 w 160037"/>
                <a:gd name="connsiteY4" fmla="*/ 148860 h 198310"/>
                <a:gd name="connsiteX5" fmla="*/ 94667 w 160037"/>
                <a:gd name="connsiteY5" fmla="*/ 158400 h 198310"/>
                <a:gd name="connsiteX6" fmla="*/ 111038 w 160037"/>
                <a:gd name="connsiteY6" fmla="*/ 158400 h 198310"/>
                <a:gd name="connsiteX7" fmla="*/ 99748 w 160037"/>
                <a:gd name="connsiteY7" fmla="*/ 198311 h 198310"/>
                <a:gd name="connsiteX8" fmla="*/ 31274 w 160037"/>
                <a:gd name="connsiteY8" fmla="*/ 198311 h 198310"/>
                <a:gd name="connsiteX9" fmla="*/ 0 w 160037"/>
                <a:gd name="connsiteY9" fmla="*/ 170593 h 198310"/>
                <a:gd name="connsiteX10" fmla="*/ 3274 w 160037"/>
                <a:gd name="connsiteY10" fmla="*/ 147957 h 198310"/>
                <a:gd name="connsiteX11" fmla="*/ 44935 w 160037"/>
                <a:gd name="connsiteY11" fmla="*/ 0 h 198310"/>
                <a:gd name="connsiteX12" fmla="*/ 121707 w 160037"/>
                <a:gd name="connsiteY12" fmla="*/ 0 h 198310"/>
                <a:gd name="connsiteX13" fmla="*/ 111603 w 160037"/>
                <a:gd name="connsiteY13" fmla="*/ 36015 h 198310"/>
                <a:gd name="connsiteX14" fmla="*/ 153263 w 160037"/>
                <a:gd name="connsiteY14" fmla="*/ 36015 h 198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0037" h="198310">
                  <a:moveTo>
                    <a:pt x="153376" y="36015"/>
                  </a:moveTo>
                  <a:lnTo>
                    <a:pt x="160037" y="72652"/>
                  </a:lnTo>
                  <a:lnTo>
                    <a:pt x="101272" y="72652"/>
                  </a:lnTo>
                  <a:lnTo>
                    <a:pt x="83998" y="134296"/>
                  </a:lnTo>
                  <a:cubicBezTo>
                    <a:pt x="82531" y="139038"/>
                    <a:pt x="81289" y="145021"/>
                    <a:pt x="81289" y="148860"/>
                  </a:cubicBezTo>
                  <a:cubicBezTo>
                    <a:pt x="81289" y="156029"/>
                    <a:pt x="84281" y="158400"/>
                    <a:pt x="94667" y="158400"/>
                  </a:cubicBezTo>
                  <a:lnTo>
                    <a:pt x="111038" y="158400"/>
                  </a:lnTo>
                  <a:lnTo>
                    <a:pt x="99748" y="198311"/>
                  </a:lnTo>
                  <a:lnTo>
                    <a:pt x="31274" y="198311"/>
                  </a:lnTo>
                  <a:cubicBezTo>
                    <a:pt x="8637" y="198311"/>
                    <a:pt x="0" y="187303"/>
                    <a:pt x="0" y="170593"/>
                  </a:cubicBezTo>
                  <a:cubicBezTo>
                    <a:pt x="0" y="163763"/>
                    <a:pt x="903" y="156311"/>
                    <a:pt x="3274" y="147957"/>
                  </a:cubicBezTo>
                  <a:lnTo>
                    <a:pt x="44935" y="0"/>
                  </a:lnTo>
                  <a:lnTo>
                    <a:pt x="121707" y="0"/>
                  </a:lnTo>
                  <a:lnTo>
                    <a:pt x="111603" y="36015"/>
                  </a:lnTo>
                  <a:lnTo>
                    <a:pt x="153263" y="36015"/>
                  </a:lnTo>
                  <a:close/>
                </a:path>
              </a:pathLst>
            </a:custGeom>
            <a:solidFill>
              <a:srgbClr val="FFFFFF"/>
            </a:solidFill>
            <a:ln w="0" cap="flat">
              <a:noFill/>
              <a:prstDash val="solid"/>
              <a:miter/>
            </a:ln>
          </p:spPr>
          <p:txBody>
            <a:bodyPr rtlCol="0" anchor="ctr"/>
            <a:lstStyle/>
            <a:p>
              <a:endParaRPr lang="en-CA"/>
            </a:p>
          </p:txBody>
        </p:sp>
        <p:sp>
          <p:nvSpPr>
            <p:cNvPr id="26" name="Freeform: Shape 25">
              <a:extLst>
                <a:ext uri="{FF2B5EF4-FFF2-40B4-BE49-F238E27FC236}">
                  <a16:creationId xmlns:a16="http://schemas.microsoft.com/office/drawing/2014/main" id="{955D5CD4-5F5B-B26D-9368-57B87F6141AB}"/>
                </a:ext>
              </a:extLst>
            </p:cNvPr>
            <p:cNvSpPr/>
            <p:nvPr/>
          </p:nvSpPr>
          <p:spPr>
            <a:xfrm>
              <a:off x="6077071" y="9608170"/>
              <a:ext cx="31273" cy="39910"/>
            </a:xfrm>
            <a:custGeom>
              <a:avLst/>
              <a:gdLst>
                <a:gd name="connsiteX0" fmla="*/ 12137 w 31273"/>
                <a:gd name="connsiteY0" fmla="*/ 0 h 39910"/>
                <a:gd name="connsiteX1" fmla="*/ 31274 w 31273"/>
                <a:gd name="connsiteY1" fmla="*/ 0 h 39910"/>
                <a:gd name="connsiteX2" fmla="*/ 19080 w 31273"/>
                <a:gd name="connsiteY2" fmla="*/ 39911 h 39910"/>
                <a:gd name="connsiteX3" fmla="*/ 0 w 31273"/>
                <a:gd name="connsiteY3" fmla="*/ 39911 h 39910"/>
                <a:gd name="connsiteX4" fmla="*/ 12137 w 31273"/>
                <a:gd name="connsiteY4" fmla="*/ 0 h 39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73" h="39910">
                  <a:moveTo>
                    <a:pt x="12137" y="0"/>
                  </a:moveTo>
                  <a:lnTo>
                    <a:pt x="31274" y="0"/>
                  </a:lnTo>
                  <a:cubicBezTo>
                    <a:pt x="31274" y="0"/>
                    <a:pt x="19080" y="39911"/>
                    <a:pt x="19080" y="39911"/>
                  </a:cubicBezTo>
                  <a:lnTo>
                    <a:pt x="0" y="39911"/>
                  </a:lnTo>
                  <a:cubicBezTo>
                    <a:pt x="0" y="39911"/>
                    <a:pt x="12137" y="0"/>
                    <a:pt x="12137" y="0"/>
                  </a:cubicBezTo>
                  <a:close/>
                </a:path>
              </a:pathLst>
            </a:custGeom>
            <a:solidFill>
              <a:srgbClr val="FFFFFF"/>
            </a:solidFill>
            <a:ln w="0" cap="flat">
              <a:noFill/>
              <a:prstDash val="solid"/>
              <a:miter/>
            </a:ln>
          </p:spPr>
          <p:txBody>
            <a:bodyPr rtlCol="0" anchor="ctr"/>
            <a:lstStyle/>
            <a:p>
              <a:endParaRPr lang="en-CA"/>
            </a:p>
          </p:txBody>
        </p:sp>
        <p:sp>
          <p:nvSpPr>
            <p:cNvPr id="29" name="Freeform: Shape 28">
              <a:extLst>
                <a:ext uri="{FF2B5EF4-FFF2-40B4-BE49-F238E27FC236}">
                  <a16:creationId xmlns:a16="http://schemas.microsoft.com/office/drawing/2014/main" id="{492C2AAF-1C5F-5B4B-21F0-120074BB10D7}"/>
                </a:ext>
              </a:extLst>
            </p:cNvPr>
            <p:cNvSpPr/>
            <p:nvPr/>
          </p:nvSpPr>
          <p:spPr>
            <a:xfrm>
              <a:off x="6144022" y="9608170"/>
              <a:ext cx="72087" cy="39966"/>
            </a:xfrm>
            <a:custGeom>
              <a:avLst/>
              <a:gdLst>
                <a:gd name="connsiteX0" fmla="*/ 12024 w 72087"/>
                <a:gd name="connsiteY0" fmla="*/ 56 h 39966"/>
                <a:gd name="connsiteX1" fmla="*/ 40023 w 72087"/>
                <a:gd name="connsiteY1" fmla="*/ 56 h 39966"/>
                <a:gd name="connsiteX2" fmla="*/ 47193 w 72087"/>
                <a:gd name="connsiteY2" fmla="*/ 26645 h 39966"/>
                <a:gd name="connsiteX3" fmla="*/ 47362 w 72087"/>
                <a:gd name="connsiteY3" fmla="*/ 26645 h 39966"/>
                <a:gd name="connsiteX4" fmla="*/ 55491 w 72087"/>
                <a:gd name="connsiteY4" fmla="*/ 0 h 39966"/>
                <a:gd name="connsiteX5" fmla="*/ 72087 w 72087"/>
                <a:gd name="connsiteY5" fmla="*/ 0 h 39966"/>
                <a:gd name="connsiteX6" fmla="*/ 59781 w 72087"/>
                <a:gd name="connsiteY6" fmla="*/ 39854 h 39966"/>
                <a:gd name="connsiteX7" fmla="*/ 32967 w 72087"/>
                <a:gd name="connsiteY7" fmla="*/ 39967 h 39966"/>
                <a:gd name="connsiteX8" fmla="*/ 25233 w 72087"/>
                <a:gd name="connsiteY8" fmla="*/ 11516 h 39966"/>
                <a:gd name="connsiteX9" fmla="*/ 25120 w 72087"/>
                <a:gd name="connsiteY9" fmla="*/ 11516 h 39966"/>
                <a:gd name="connsiteX10" fmla="*/ 16596 w 72087"/>
                <a:gd name="connsiteY10" fmla="*/ 39911 h 39966"/>
                <a:gd name="connsiteX11" fmla="*/ 0 w 72087"/>
                <a:gd name="connsiteY11" fmla="*/ 39911 h 39966"/>
                <a:gd name="connsiteX12" fmla="*/ 11968 w 72087"/>
                <a:gd name="connsiteY12" fmla="*/ 56 h 3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087" h="39966">
                  <a:moveTo>
                    <a:pt x="12024" y="56"/>
                  </a:moveTo>
                  <a:lnTo>
                    <a:pt x="40023" y="56"/>
                  </a:lnTo>
                  <a:cubicBezTo>
                    <a:pt x="40023" y="56"/>
                    <a:pt x="47193" y="26645"/>
                    <a:pt x="47193" y="26645"/>
                  </a:cubicBezTo>
                  <a:lnTo>
                    <a:pt x="47362" y="26645"/>
                  </a:lnTo>
                  <a:lnTo>
                    <a:pt x="55491" y="0"/>
                  </a:lnTo>
                  <a:lnTo>
                    <a:pt x="72087" y="0"/>
                  </a:lnTo>
                  <a:cubicBezTo>
                    <a:pt x="72087" y="0"/>
                    <a:pt x="59781" y="39854"/>
                    <a:pt x="59781" y="39854"/>
                  </a:cubicBezTo>
                  <a:lnTo>
                    <a:pt x="32967" y="39967"/>
                  </a:lnTo>
                  <a:lnTo>
                    <a:pt x="25233" y="11516"/>
                  </a:lnTo>
                  <a:lnTo>
                    <a:pt x="25120" y="11516"/>
                  </a:lnTo>
                  <a:lnTo>
                    <a:pt x="16596" y="39911"/>
                  </a:lnTo>
                  <a:lnTo>
                    <a:pt x="0" y="39911"/>
                  </a:lnTo>
                  <a:cubicBezTo>
                    <a:pt x="0" y="39911"/>
                    <a:pt x="11968" y="56"/>
                    <a:pt x="11968" y="56"/>
                  </a:cubicBezTo>
                  <a:close/>
                </a:path>
              </a:pathLst>
            </a:custGeom>
            <a:solidFill>
              <a:srgbClr val="FFFFFF"/>
            </a:solidFill>
            <a:ln w="0" cap="flat">
              <a:noFill/>
              <a:prstDash val="solid"/>
              <a:miter/>
            </a:ln>
          </p:spPr>
          <p:txBody>
            <a:bodyPr rtlCol="0" anchor="ctr"/>
            <a:lstStyle/>
            <a:p>
              <a:endParaRPr lang="en-CA"/>
            </a:p>
          </p:txBody>
        </p:sp>
        <p:sp>
          <p:nvSpPr>
            <p:cNvPr id="30" name="Freeform: Shape 29">
              <a:extLst>
                <a:ext uri="{FF2B5EF4-FFF2-40B4-BE49-F238E27FC236}">
                  <a16:creationId xmlns:a16="http://schemas.microsoft.com/office/drawing/2014/main" id="{F1C5141A-2FAE-9D61-C51B-8E296519C5F9}"/>
                </a:ext>
              </a:extLst>
            </p:cNvPr>
            <p:cNvSpPr/>
            <p:nvPr/>
          </p:nvSpPr>
          <p:spPr>
            <a:xfrm>
              <a:off x="6252350" y="9608170"/>
              <a:ext cx="63619" cy="39854"/>
            </a:xfrm>
            <a:custGeom>
              <a:avLst/>
              <a:gdLst>
                <a:gd name="connsiteX0" fmla="*/ 113 w 63619"/>
                <a:gd name="connsiteY0" fmla="*/ 56 h 39854"/>
                <a:gd name="connsiteX1" fmla="*/ 21169 w 63619"/>
                <a:gd name="connsiteY1" fmla="*/ 56 h 39854"/>
                <a:gd name="connsiteX2" fmla="*/ 24838 w 63619"/>
                <a:gd name="connsiteY2" fmla="*/ 25120 h 39854"/>
                <a:gd name="connsiteX3" fmla="*/ 44088 w 63619"/>
                <a:gd name="connsiteY3" fmla="*/ 0 h 39854"/>
                <a:gd name="connsiteX4" fmla="*/ 63620 w 63619"/>
                <a:gd name="connsiteY4" fmla="*/ 0 h 39854"/>
                <a:gd name="connsiteX5" fmla="*/ 31443 w 63619"/>
                <a:gd name="connsiteY5" fmla="*/ 39854 h 39854"/>
                <a:gd name="connsiteX6" fmla="*/ 8016 w 63619"/>
                <a:gd name="connsiteY6" fmla="*/ 39854 h 39854"/>
                <a:gd name="connsiteX7" fmla="*/ 0 w 63619"/>
                <a:gd name="connsiteY7" fmla="*/ 56 h 3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19" h="39854">
                  <a:moveTo>
                    <a:pt x="113" y="56"/>
                  </a:moveTo>
                  <a:lnTo>
                    <a:pt x="21169" y="56"/>
                  </a:lnTo>
                  <a:cubicBezTo>
                    <a:pt x="21169" y="56"/>
                    <a:pt x="24838" y="25120"/>
                    <a:pt x="24838" y="25120"/>
                  </a:cubicBezTo>
                  <a:lnTo>
                    <a:pt x="44088" y="0"/>
                  </a:lnTo>
                  <a:lnTo>
                    <a:pt x="63620" y="0"/>
                  </a:lnTo>
                  <a:cubicBezTo>
                    <a:pt x="63620" y="0"/>
                    <a:pt x="31443" y="39854"/>
                    <a:pt x="31443" y="39854"/>
                  </a:cubicBezTo>
                  <a:lnTo>
                    <a:pt x="8016" y="39854"/>
                  </a:lnTo>
                  <a:cubicBezTo>
                    <a:pt x="8016" y="39854"/>
                    <a:pt x="0" y="56"/>
                    <a:pt x="0" y="56"/>
                  </a:cubicBezTo>
                  <a:close/>
                </a:path>
              </a:pathLst>
            </a:custGeom>
            <a:solidFill>
              <a:srgbClr val="FFFFFF"/>
            </a:solidFill>
            <a:ln w="0" cap="flat">
              <a:noFill/>
              <a:prstDash val="solid"/>
              <a:miter/>
            </a:ln>
          </p:spPr>
          <p:txBody>
            <a:bodyPr rtlCol="0" anchor="ctr"/>
            <a:lstStyle/>
            <a:p>
              <a:endParaRPr lang="en-CA"/>
            </a:p>
          </p:txBody>
        </p:sp>
        <p:sp>
          <p:nvSpPr>
            <p:cNvPr id="31" name="Freeform: Shape 30">
              <a:extLst>
                <a:ext uri="{FF2B5EF4-FFF2-40B4-BE49-F238E27FC236}">
                  <a16:creationId xmlns:a16="http://schemas.microsoft.com/office/drawing/2014/main" id="{7D4B8D49-B659-F520-8A7F-CC19BF8643E9}"/>
                </a:ext>
              </a:extLst>
            </p:cNvPr>
            <p:cNvSpPr/>
            <p:nvPr/>
          </p:nvSpPr>
          <p:spPr>
            <a:xfrm>
              <a:off x="6340413" y="9608227"/>
              <a:ext cx="55773" cy="39910"/>
            </a:xfrm>
            <a:custGeom>
              <a:avLst/>
              <a:gdLst>
                <a:gd name="connsiteX0" fmla="*/ 12250 w 55773"/>
                <a:gd name="connsiteY0" fmla="*/ 0 h 39910"/>
                <a:gd name="connsiteX1" fmla="*/ 55773 w 55773"/>
                <a:gd name="connsiteY1" fmla="*/ 0 h 39910"/>
                <a:gd name="connsiteX2" fmla="*/ 53346 w 55773"/>
                <a:gd name="connsiteY2" fmla="*/ 8072 h 39910"/>
                <a:gd name="connsiteX3" fmla="*/ 28282 w 55773"/>
                <a:gd name="connsiteY3" fmla="*/ 8072 h 39910"/>
                <a:gd name="connsiteX4" fmla="*/ 25854 w 55773"/>
                <a:gd name="connsiteY4" fmla="*/ 16258 h 39910"/>
                <a:gd name="connsiteX5" fmla="*/ 49338 w 55773"/>
                <a:gd name="connsiteY5" fmla="*/ 16258 h 39910"/>
                <a:gd name="connsiteX6" fmla="*/ 46967 w 55773"/>
                <a:gd name="connsiteY6" fmla="*/ 23935 h 39910"/>
                <a:gd name="connsiteX7" fmla="*/ 23483 w 55773"/>
                <a:gd name="connsiteY7" fmla="*/ 23935 h 39910"/>
                <a:gd name="connsiteX8" fmla="*/ 21056 w 55773"/>
                <a:gd name="connsiteY8" fmla="*/ 31838 h 39910"/>
                <a:gd name="connsiteX9" fmla="*/ 46346 w 55773"/>
                <a:gd name="connsiteY9" fmla="*/ 31838 h 39910"/>
                <a:gd name="connsiteX10" fmla="*/ 43806 w 55773"/>
                <a:gd name="connsiteY10" fmla="*/ 39911 h 39910"/>
                <a:gd name="connsiteX11" fmla="*/ 0 w 55773"/>
                <a:gd name="connsiteY11" fmla="*/ 39911 h 39910"/>
                <a:gd name="connsiteX12" fmla="*/ 12193 w 55773"/>
                <a:gd name="connsiteY12" fmla="*/ 0 h 3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73" h="39910">
                  <a:moveTo>
                    <a:pt x="12250" y="0"/>
                  </a:moveTo>
                  <a:lnTo>
                    <a:pt x="55773" y="0"/>
                  </a:lnTo>
                  <a:cubicBezTo>
                    <a:pt x="55773" y="0"/>
                    <a:pt x="53346" y="8072"/>
                    <a:pt x="53346" y="8072"/>
                  </a:cubicBezTo>
                  <a:lnTo>
                    <a:pt x="28282" y="8072"/>
                  </a:lnTo>
                  <a:cubicBezTo>
                    <a:pt x="28282" y="8072"/>
                    <a:pt x="25854" y="16258"/>
                    <a:pt x="25854" y="16258"/>
                  </a:cubicBezTo>
                  <a:lnTo>
                    <a:pt x="49338" y="16258"/>
                  </a:lnTo>
                  <a:cubicBezTo>
                    <a:pt x="49338" y="16258"/>
                    <a:pt x="46967" y="23935"/>
                    <a:pt x="46967" y="23935"/>
                  </a:cubicBezTo>
                  <a:lnTo>
                    <a:pt x="23483" y="23935"/>
                  </a:lnTo>
                  <a:cubicBezTo>
                    <a:pt x="23483" y="23935"/>
                    <a:pt x="21056" y="31838"/>
                    <a:pt x="21056" y="31838"/>
                  </a:cubicBezTo>
                  <a:lnTo>
                    <a:pt x="46346" y="31838"/>
                  </a:lnTo>
                  <a:cubicBezTo>
                    <a:pt x="46346" y="31838"/>
                    <a:pt x="43806" y="39911"/>
                    <a:pt x="43806" y="39911"/>
                  </a:cubicBezTo>
                  <a:lnTo>
                    <a:pt x="0" y="39911"/>
                  </a:lnTo>
                  <a:cubicBezTo>
                    <a:pt x="0" y="39911"/>
                    <a:pt x="12193" y="0"/>
                    <a:pt x="12193" y="0"/>
                  </a:cubicBezTo>
                  <a:close/>
                </a:path>
              </a:pathLst>
            </a:custGeom>
            <a:solidFill>
              <a:srgbClr val="FFFFFF"/>
            </a:solidFill>
            <a:ln w="0" cap="flat">
              <a:noFill/>
              <a:prstDash val="solid"/>
              <a:miter/>
            </a:ln>
          </p:spPr>
          <p:txBody>
            <a:bodyPr rtlCol="0" anchor="ctr"/>
            <a:lstStyle/>
            <a:p>
              <a:endParaRPr lang="en-CA"/>
            </a:p>
          </p:txBody>
        </p:sp>
        <p:sp>
          <p:nvSpPr>
            <p:cNvPr id="32" name="Freeform: Shape 31">
              <a:extLst>
                <a:ext uri="{FF2B5EF4-FFF2-40B4-BE49-F238E27FC236}">
                  <a16:creationId xmlns:a16="http://schemas.microsoft.com/office/drawing/2014/main" id="{D804F6D0-9CAA-1B60-EA8C-243C3E2DE9D2}"/>
                </a:ext>
              </a:extLst>
            </p:cNvPr>
            <p:cNvSpPr/>
            <p:nvPr/>
          </p:nvSpPr>
          <p:spPr>
            <a:xfrm>
              <a:off x="6524780" y="9608340"/>
              <a:ext cx="51877" cy="39741"/>
            </a:xfrm>
            <a:custGeom>
              <a:avLst/>
              <a:gdLst>
                <a:gd name="connsiteX0" fmla="*/ 14903 w 51877"/>
                <a:gd name="connsiteY0" fmla="*/ 9653 h 39741"/>
                <a:gd name="connsiteX1" fmla="*/ 0 w 51877"/>
                <a:gd name="connsiteY1" fmla="*/ 9653 h 39741"/>
                <a:gd name="connsiteX2" fmla="*/ 2935 w 51877"/>
                <a:gd name="connsiteY2" fmla="*/ 0 h 39741"/>
                <a:gd name="connsiteX3" fmla="*/ 51878 w 51877"/>
                <a:gd name="connsiteY3" fmla="*/ 0 h 39741"/>
                <a:gd name="connsiteX4" fmla="*/ 48943 w 51877"/>
                <a:gd name="connsiteY4" fmla="*/ 9653 h 39741"/>
                <a:gd name="connsiteX5" fmla="*/ 34040 w 51877"/>
                <a:gd name="connsiteY5" fmla="*/ 9653 h 39741"/>
                <a:gd name="connsiteX6" fmla="*/ 24895 w 51877"/>
                <a:gd name="connsiteY6" fmla="*/ 39741 h 39741"/>
                <a:gd name="connsiteX7" fmla="*/ 5758 w 51877"/>
                <a:gd name="connsiteY7" fmla="*/ 39741 h 39741"/>
                <a:gd name="connsiteX8" fmla="*/ 14903 w 51877"/>
                <a:gd name="connsiteY8" fmla="*/ 9709 h 3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77" h="39741">
                  <a:moveTo>
                    <a:pt x="14903" y="9653"/>
                  </a:moveTo>
                  <a:lnTo>
                    <a:pt x="0" y="9653"/>
                  </a:lnTo>
                  <a:cubicBezTo>
                    <a:pt x="0" y="9653"/>
                    <a:pt x="2935" y="0"/>
                    <a:pt x="2935" y="0"/>
                  </a:cubicBezTo>
                  <a:lnTo>
                    <a:pt x="51878" y="0"/>
                  </a:lnTo>
                  <a:cubicBezTo>
                    <a:pt x="51878" y="0"/>
                    <a:pt x="48943" y="9653"/>
                    <a:pt x="48943" y="9653"/>
                  </a:cubicBezTo>
                  <a:lnTo>
                    <a:pt x="34040" y="9653"/>
                  </a:lnTo>
                  <a:cubicBezTo>
                    <a:pt x="34040" y="9653"/>
                    <a:pt x="24895" y="39741"/>
                    <a:pt x="24895" y="39741"/>
                  </a:cubicBezTo>
                  <a:lnTo>
                    <a:pt x="5758" y="39741"/>
                  </a:lnTo>
                  <a:cubicBezTo>
                    <a:pt x="5758" y="39741"/>
                    <a:pt x="14903" y="9709"/>
                    <a:pt x="14903" y="9709"/>
                  </a:cubicBezTo>
                  <a:close/>
                </a:path>
              </a:pathLst>
            </a:custGeom>
            <a:solidFill>
              <a:srgbClr val="FFFFFF"/>
            </a:solidFill>
            <a:ln w="0" cap="flat">
              <a:noFill/>
              <a:prstDash val="solid"/>
              <a:miter/>
            </a:ln>
          </p:spPr>
          <p:txBody>
            <a:bodyPr rtlCol="0" anchor="ctr"/>
            <a:lstStyle/>
            <a:p>
              <a:endParaRPr lang="en-CA"/>
            </a:p>
          </p:txBody>
        </p:sp>
        <p:sp>
          <p:nvSpPr>
            <p:cNvPr id="57" name="Freeform: Shape 56">
              <a:extLst>
                <a:ext uri="{FF2B5EF4-FFF2-40B4-BE49-F238E27FC236}">
                  <a16:creationId xmlns:a16="http://schemas.microsoft.com/office/drawing/2014/main" id="{F00DE9BC-4563-1878-16B2-D2BC9A7F919D}"/>
                </a:ext>
              </a:extLst>
            </p:cNvPr>
            <p:cNvSpPr/>
            <p:nvPr/>
          </p:nvSpPr>
          <p:spPr>
            <a:xfrm>
              <a:off x="6604206" y="9608170"/>
              <a:ext cx="89022" cy="39910"/>
            </a:xfrm>
            <a:custGeom>
              <a:avLst/>
              <a:gdLst>
                <a:gd name="connsiteX0" fmla="*/ 12080 w 89022"/>
                <a:gd name="connsiteY0" fmla="*/ 0 h 39910"/>
                <a:gd name="connsiteX1" fmla="*/ 41096 w 89022"/>
                <a:gd name="connsiteY1" fmla="*/ 0 h 39910"/>
                <a:gd name="connsiteX2" fmla="*/ 42507 w 89022"/>
                <a:gd name="connsiteY2" fmla="*/ 26645 h 39910"/>
                <a:gd name="connsiteX3" fmla="*/ 42620 w 89022"/>
                <a:gd name="connsiteY3" fmla="*/ 26645 h 39910"/>
                <a:gd name="connsiteX4" fmla="*/ 59894 w 89022"/>
                <a:gd name="connsiteY4" fmla="*/ 0 h 39910"/>
                <a:gd name="connsiteX5" fmla="*/ 89022 w 89022"/>
                <a:gd name="connsiteY5" fmla="*/ 0 h 39910"/>
                <a:gd name="connsiteX6" fmla="*/ 76942 w 89022"/>
                <a:gd name="connsiteY6" fmla="*/ 39911 h 39910"/>
                <a:gd name="connsiteX7" fmla="*/ 59216 w 89022"/>
                <a:gd name="connsiteY7" fmla="*/ 39911 h 39910"/>
                <a:gd name="connsiteX8" fmla="*/ 68305 w 89022"/>
                <a:gd name="connsiteY8" fmla="*/ 9822 h 39910"/>
                <a:gd name="connsiteX9" fmla="*/ 68192 w 89022"/>
                <a:gd name="connsiteY9" fmla="*/ 9822 h 39910"/>
                <a:gd name="connsiteX10" fmla="*/ 46628 w 89022"/>
                <a:gd name="connsiteY10" fmla="*/ 39911 h 39910"/>
                <a:gd name="connsiteX11" fmla="*/ 28112 w 89022"/>
                <a:gd name="connsiteY11" fmla="*/ 39911 h 39910"/>
                <a:gd name="connsiteX12" fmla="*/ 25516 w 89022"/>
                <a:gd name="connsiteY12" fmla="*/ 9879 h 39910"/>
                <a:gd name="connsiteX13" fmla="*/ 25346 w 89022"/>
                <a:gd name="connsiteY13" fmla="*/ 9879 h 39910"/>
                <a:gd name="connsiteX14" fmla="*/ 16258 w 89022"/>
                <a:gd name="connsiteY14" fmla="*/ 39854 h 39910"/>
                <a:gd name="connsiteX15" fmla="*/ 0 w 89022"/>
                <a:gd name="connsiteY15" fmla="*/ 39854 h 39910"/>
                <a:gd name="connsiteX16" fmla="*/ 12080 w 89022"/>
                <a:gd name="connsiteY16" fmla="*/ 0 h 3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022" h="39910">
                  <a:moveTo>
                    <a:pt x="12080" y="0"/>
                  </a:moveTo>
                  <a:lnTo>
                    <a:pt x="41096" y="0"/>
                  </a:lnTo>
                  <a:cubicBezTo>
                    <a:pt x="41096" y="0"/>
                    <a:pt x="42507" y="26645"/>
                    <a:pt x="42507" y="26645"/>
                  </a:cubicBezTo>
                  <a:lnTo>
                    <a:pt x="42620" y="26645"/>
                  </a:lnTo>
                  <a:lnTo>
                    <a:pt x="59894" y="0"/>
                  </a:lnTo>
                  <a:lnTo>
                    <a:pt x="89022" y="0"/>
                  </a:lnTo>
                  <a:cubicBezTo>
                    <a:pt x="89022" y="0"/>
                    <a:pt x="76942" y="39911"/>
                    <a:pt x="76942" y="39911"/>
                  </a:cubicBezTo>
                  <a:lnTo>
                    <a:pt x="59216" y="39911"/>
                  </a:lnTo>
                  <a:cubicBezTo>
                    <a:pt x="59216" y="39911"/>
                    <a:pt x="68305" y="9822"/>
                    <a:pt x="68305" y="9822"/>
                  </a:cubicBezTo>
                  <a:lnTo>
                    <a:pt x="68192" y="9822"/>
                  </a:lnTo>
                  <a:lnTo>
                    <a:pt x="46628" y="39911"/>
                  </a:lnTo>
                  <a:lnTo>
                    <a:pt x="28112" y="39911"/>
                  </a:lnTo>
                  <a:cubicBezTo>
                    <a:pt x="28112" y="39911"/>
                    <a:pt x="25516" y="9879"/>
                    <a:pt x="25516" y="9879"/>
                  </a:cubicBezTo>
                  <a:lnTo>
                    <a:pt x="25346" y="9879"/>
                  </a:lnTo>
                  <a:lnTo>
                    <a:pt x="16258" y="39854"/>
                  </a:lnTo>
                  <a:lnTo>
                    <a:pt x="0" y="39854"/>
                  </a:lnTo>
                  <a:cubicBezTo>
                    <a:pt x="0" y="39854"/>
                    <a:pt x="12080" y="0"/>
                    <a:pt x="12080" y="0"/>
                  </a:cubicBezTo>
                  <a:close/>
                </a:path>
              </a:pathLst>
            </a:custGeom>
            <a:solidFill>
              <a:srgbClr val="FFFFFF"/>
            </a:solidFill>
            <a:ln w="0" cap="flat">
              <a:noFill/>
              <a:prstDash val="solid"/>
              <a:miter/>
            </a:ln>
          </p:spPr>
          <p:txBody>
            <a:bodyPr rtlCol="0" anchor="ctr"/>
            <a:lstStyle/>
            <a:p>
              <a:endParaRPr lang="en-CA"/>
            </a:p>
          </p:txBody>
        </p:sp>
        <p:sp>
          <p:nvSpPr>
            <p:cNvPr id="59" name="Freeform: Shape 58">
              <a:extLst>
                <a:ext uri="{FF2B5EF4-FFF2-40B4-BE49-F238E27FC236}">
                  <a16:creationId xmlns:a16="http://schemas.microsoft.com/office/drawing/2014/main" id="{46246C56-DCC5-6122-EA52-025C9F056A7B}"/>
                </a:ext>
              </a:extLst>
            </p:cNvPr>
            <p:cNvSpPr/>
            <p:nvPr/>
          </p:nvSpPr>
          <p:spPr>
            <a:xfrm>
              <a:off x="6802968" y="9608170"/>
              <a:ext cx="72256" cy="39910"/>
            </a:xfrm>
            <a:custGeom>
              <a:avLst/>
              <a:gdLst>
                <a:gd name="connsiteX0" fmla="*/ 12137 w 72256"/>
                <a:gd name="connsiteY0" fmla="*/ 56 h 39910"/>
                <a:gd name="connsiteX1" fmla="*/ 40136 w 72256"/>
                <a:gd name="connsiteY1" fmla="*/ 56 h 39910"/>
                <a:gd name="connsiteX2" fmla="*/ 47362 w 72256"/>
                <a:gd name="connsiteY2" fmla="*/ 26645 h 39910"/>
                <a:gd name="connsiteX3" fmla="*/ 47531 w 72256"/>
                <a:gd name="connsiteY3" fmla="*/ 26645 h 39910"/>
                <a:gd name="connsiteX4" fmla="*/ 55660 w 72256"/>
                <a:gd name="connsiteY4" fmla="*/ 0 h 39910"/>
                <a:gd name="connsiteX5" fmla="*/ 72257 w 72256"/>
                <a:gd name="connsiteY5" fmla="*/ 0 h 39910"/>
                <a:gd name="connsiteX6" fmla="*/ 60120 w 72256"/>
                <a:gd name="connsiteY6" fmla="*/ 39911 h 39910"/>
                <a:gd name="connsiteX7" fmla="*/ 32967 w 72256"/>
                <a:gd name="connsiteY7" fmla="*/ 39911 h 39910"/>
                <a:gd name="connsiteX8" fmla="*/ 25459 w 72256"/>
                <a:gd name="connsiteY8" fmla="*/ 11459 h 39910"/>
                <a:gd name="connsiteX9" fmla="*/ 25346 w 72256"/>
                <a:gd name="connsiteY9" fmla="*/ 11459 h 39910"/>
                <a:gd name="connsiteX10" fmla="*/ 16653 w 72256"/>
                <a:gd name="connsiteY10" fmla="*/ 39854 h 39910"/>
                <a:gd name="connsiteX11" fmla="*/ 0 w 72256"/>
                <a:gd name="connsiteY11" fmla="*/ 39854 h 39910"/>
                <a:gd name="connsiteX12" fmla="*/ 12193 w 72256"/>
                <a:gd name="connsiteY12" fmla="*/ 0 h 3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256" h="39910">
                  <a:moveTo>
                    <a:pt x="12137" y="56"/>
                  </a:moveTo>
                  <a:lnTo>
                    <a:pt x="40136" y="56"/>
                  </a:lnTo>
                  <a:cubicBezTo>
                    <a:pt x="40136" y="56"/>
                    <a:pt x="47362" y="26645"/>
                    <a:pt x="47362" y="26645"/>
                  </a:cubicBezTo>
                  <a:lnTo>
                    <a:pt x="47531" y="26645"/>
                  </a:lnTo>
                  <a:lnTo>
                    <a:pt x="55660" y="0"/>
                  </a:lnTo>
                  <a:lnTo>
                    <a:pt x="72257" y="0"/>
                  </a:lnTo>
                  <a:cubicBezTo>
                    <a:pt x="72257" y="0"/>
                    <a:pt x="60120" y="39911"/>
                    <a:pt x="60120" y="39911"/>
                  </a:cubicBezTo>
                  <a:lnTo>
                    <a:pt x="32967" y="39911"/>
                  </a:lnTo>
                  <a:cubicBezTo>
                    <a:pt x="32967" y="39911"/>
                    <a:pt x="25459" y="11459"/>
                    <a:pt x="25459" y="11459"/>
                  </a:cubicBezTo>
                  <a:lnTo>
                    <a:pt x="25346" y="11459"/>
                  </a:lnTo>
                  <a:lnTo>
                    <a:pt x="16653" y="39854"/>
                  </a:lnTo>
                  <a:lnTo>
                    <a:pt x="0" y="39854"/>
                  </a:lnTo>
                  <a:cubicBezTo>
                    <a:pt x="0" y="39854"/>
                    <a:pt x="12193" y="0"/>
                    <a:pt x="12193" y="0"/>
                  </a:cubicBezTo>
                  <a:close/>
                </a:path>
              </a:pathLst>
            </a:custGeom>
            <a:solidFill>
              <a:srgbClr val="FFFFFF"/>
            </a:solidFill>
            <a:ln w="0" cap="flat">
              <a:noFill/>
              <a:prstDash val="solid"/>
              <a:miter/>
            </a:ln>
          </p:spPr>
          <p:txBody>
            <a:bodyPr rtlCol="0" anchor="ctr"/>
            <a:lstStyle/>
            <a:p>
              <a:endParaRPr lang="en-CA"/>
            </a:p>
          </p:txBody>
        </p:sp>
        <p:sp>
          <p:nvSpPr>
            <p:cNvPr id="62" name="Freeform: Shape 61">
              <a:extLst>
                <a:ext uri="{FF2B5EF4-FFF2-40B4-BE49-F238E27FC236}">
                  <a16:creationId xmlns:a16="http://schemas.microsoft.com/office/drawing/2014/main" id="{F2834F70-0646-5B58-AA4D-45FBFE477BBE}"/>
                </a:ext>
              </a:extLst>
            </p:cNvPr>
            <p:cNvSpPr/>
            <p:nvPr/>
          </p:nvSpPr>
          <p:spPr>
            <a:xfrm>
              <a:off x="6906159" y="9608170"/>
              <a:ext cx="51877" cy="39797"/>
            </a:xfrm>
            <a:custGeom>
              <a:avLst/>
              <a:gdLst>
                <a:gd name="connsiteX0" fmla="*/ 14903 w 51877"/>
                <a:gd name="connsiteY0" fmla="*/ 9709 h 39797"/>
                <a:gd name="connsiteX1" fmla="*/ 0 w 51877"/>
                <a:gd name="connsiteY1" fmla="*/ 9709 h 39797"/>
                <a:gd name="connsiteX2" fmla="*/ 2935 w 51877"/>
                <a:gd name="connsiteY2" fmla="*/ 0 h 39797"/>
                <a:gd name="connsiteX3" fmla="*/ 51878 w 51877"/>
                <a:gd name="connsiteY3" fmla="*/ 0 h 39797"/>
                <a:gd name="connsiteX4" fmla="*/ 48943 w 51877"/>
                <a:gd name="connsiteY4" fmla="*/ 9653 h 39797"/>
                <a:gd name="connsiteX5" fmla="*/ 34040 w 51877"/>
                <a:gd name="connsiteY5" fmla="*/ 9653 h 39797"/>
                <a:gd name="connsiteX6" fmla="*/ 24895 w 51877"/>
                <a:gd name="connsiteY6" fmla="*/ 39798 h 39797"/>
                <a:gd name="connsiteX7" fmla="*/ 5758 w 51877"/>
                <a:gd name="connsiteY7" fmla="*/ 39798 h 39797"/>
                <a:gd name="connsiteX8" fmla="*/ 14903 w 51877"/>
                <a:gd name="connsiteY8" fmla="*/ 9653 h 3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77" h="39797">
                  <a:moveTo>
                    <a:pt x="14903" y="9709"/>
                  </a:moveTo>
                  <a:lnTo>
                    <a:pt x="0" y="9709"/>
                  </a:lnTo>
                  <a:cubicBezTo>
                    <a:pt x="0" y="9709"/>
                    <a:pt x="2935" y="0"/>
                    <a:pt x="2935" y="0"/>
                  </a:cubicBezTo>
                  <a:lnTo>
                    <a:pt x="51878" y="0"/>
                  </a:lnTo>
                  <a:cubicBezTo>
                    <a:pt x="51878" y="0"/>
                    <a:pt x="48943" y="9653"/>
                    <a:pt x="48943" y="9653"/>
                  </a:cubicBezTo>
                  <a:lnTo>
                    <a:pt x="34040" y="9653"/>
                  </a:lnTo>
                  <a:cubicBezTo>
                    <a:pt x="34040" y="9653"/>
                    <a:pt x="24895" y="39798"/>
                    <a:pt x="24895" y="39798"/>
                  </a:cubicBezTo>
                  <a:lnTo>
                    <a:pt x="5758" y="39798"/>
                  </a:lnTo>
                  <a:cubicBezTo>
                    <a:pt x="5758" y="39798"/>
                    <a:pt x="14903" y="9653"/>
                    <a:pt x="14903" y="9653"/>
                  </a:cubicBezTo>
                  <a:close/>
                </a:path>
              </a:pathLst>
            </a:custGeom>
            <a:solidFill>
              <a:srgbClr val="FFFFFF"/>
            </a:solidFill>
            <a:ln w="0" cap="flat">
              <a:noFill/>
              <a:prstDash val="solid"/>
              <a:miter/>
            </a:ln>
          </p:spPr>
          <p:txBody>
            <a:bodyPr rtlCol="0" anchor="ctr"/>
            <a:lstStyle/>
            <a:p>
              <a:endParaRPr lang="en-CA"/>
            </a:p>
          </p:txBody>
        </p:sp>
        <p:sp>
          <p:nvSpPr>
            <p:cNvPr id="63" name="Freeform: Shape 62">
              <a:extLst>
                <a:ext uri="{FF2B5EF4-FFF2-40B4-BE49-F238E27FC236}">
                  <a16:creationId xmlns:a16="http://schemas.microsoft.com/office/drawing/2014/main" id="{7467D17B-53E2-9940-7FF1-071C359D1869}"/>
                </a:ext>
              </a:extLst>
            </p:cNvPr>
            <p:cNvSpPr/>
            <p:nvPr/>
          </p:nvSpPr>
          <p:spPr>
            <a:xfrm>
              <a:off x="7232725" y="9550591"/>
              <a:ext cx="41773" cy="41773"/>
            </a:xfrm>
            <a:custGeom>
              <a:avLst/>
              <a:gdLst>
                <a:gd name="connsiteX0" fmla="*/ 20887 w 41773"/>
                <a:gd name="connsiteY0" fmla="*/ 0 h 41773"/>
                <a:gd name="connsiteX1" fmla="*/ 0 w 41773"/>
                <a:gd name="connsiteY1" fmla="*/ 20887 h 41773"/>
                <a:gd name="connsiteX2" fmla="*/ 20887 w 41773"/>
                <a:gd name="connsiteY2" fmla="*/ 41773 h 41773"/>
                <a:gd name="connsiteX3" fmla="*/ 41773 w 41773"/>
                <a:gd name="connsiteY3" fmla="*/ 20887 h 41773"/>
                <a:gd name="connsiteX4" fmla="*/ 20887 w 41773"/>
                <a:gd name="connsiteY4" fmla="*/ 0 h 41773"/>
                <a:gd name="connsiteX5" fmla="*/ 20887 w 41773"/>
                <a:gd name="connsiteY5" fmla="*/ 38048 h 41773"/>
                <a:gd name="connsiteX6" fmla="*/ 3726 w 41773"/>
                <a:gd name="connsiteY6" fmla="*/ 20887 h 41773"/>
                <a:gd name="connsiteX7" fmla="*/ 20887 w 41773"/>
                <a:gd name="connsiteY7" fmla="*/ 3726 h 41773"/>
                <a:gd name="connsiteX8" fmla="*/ 38048 w 41773"/>
                <a:gd name="connsiteY8" fmla="*/ 20887 h 41773"/>
                <a:gd name="connsiteX9" fmla="*/ 20887 w 41773"/>
                <a:gd name="connsiteY9" fmla="*/ 38048 h 41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73" h="41773">
                  <a:moveTo>
                    <a:pt x="20887" y="0"/>
                  </a:moveTo>
                  <a:cubicBezTo>
                    <a:pt x="9371" y="0"/>
                    <a:pt x="0" y="9371"/>
                    <a:pt x="0" y="20887"/>
                  </a:cubicBezTo>
                  <a:cubicBezTo>
                    <a:pt x="0" y="32403"/>
                    <a:pt x="9371" y="41773"/>
                    <a:pt x="20887" y="41773"/>
                  </a:cubicBezTo>
                  <a:cubicBezTo>
                    <a:pt x="32403" y="41773"/>
                    <a:pt x="41773" y="32403"/>
                    <a:pt x="41773" y="20887"/>
                  </a:cubicBezTo>
                  <a:cubicBezTo>
                    <a:pt x="41773" y="9371"/>
                    <a:pt x="32403" y="0"/>
                    <a:pt x="20887" y="0"/>
                  </a:cubicBezTo>
                  <a:close/>
                  <a:moveTo>
                    <a:pt x="20887" y="38048"/>
                  </a:moveTo>
                  <a:cubicBezTo>
                    <a:pt x="11403" y="38048"/>
                    <a:pt x="3726" y="30370"/>
                    <a:pt x="3726" y="20887"/>
                  </a:cubicBezTo>
                  <a:cubicBezTo>
                    <a:pt x="3726" y="11403"/>
                    <a:pt x="11403" y="3726"/>
                    <a:pt x="20887" y="3726"/>
                  </a:cubicBezTo>
                  <a:cubicBezTo>
                    <a:pt x="30370" y="3726"/>
                    <a:pt x="38048" y="11403"/>
                    <a:pt x="38048" y="20887"/>
                  </a:cubicBezTo>
                  <a:cubicBezTo>
                    <a:pt x="38048" y="30370"/>
                    <a:pt x="30370" y="38048"/>
                    <a:pt x="20887" y="38048"/>
                  </a:cubicBezTo>
                  <a:close/>
                </a:path>
              </a:pathLst>
            </a:custGeom>
            <a:solidFill>
              <a:srgbClr val="FFFFFF"/>
            </a:solidFill>
            <a:ln w="0" cap="flat">
              <a:noFill/>
              <a:prstDash val="solid"/>
              <a:miter/>
            </a:ln>
          </p:spPr>
          <p:txBody>
            <a:bodyPr rtlCol="0" anchor="ctr"/>
            <a:lstStyle/>
            <a:p>
              <a:endParaRPr lang="en-CA"/>
            </a:p>
          </p:txBody>
        </p:sp>
        <p:sp>
          <p:nvSpPr>
            <p:cNvPr id="64" name="Freeform: Shape 63">
              <a:extLst>
                <a:ext uri="{FF2B5EF4-FFF2-40B4-BE49-F238E27FC236}">
                  <a16:creationId xmlns:a16="http://schemas.microsoft.com/office/drawing/2014/main" id="{B9C2C853-BBBC-7371-BB56-2C1B26FA7424}"/>
                </a:ext>
              </a:extLst>
            </p:cNvPr>
            <p:cNvSpPr/>
            <p:nvPr/>
          </p:nvSpPr>
          <p:spPr>
            <a:xfrm>
              <a:off x="7246217" y="9560696"/>
              <a:ext cx="16201" cy="21507"/>
            </a:xfrm>
            <a:custGeom>
              <a:avLst/>
              <a:gdLst>
                <a:gd name="connsiteX0" fmla="*/ 15750 w 16201"/>
                <a:gd name="connsiteY0" fmla="*/ 6492 h 21507"/>
                <a:gd name="connsiteX1" fmla="*/ 8129 w 16201"/>
                <a:gd name="connsiteY1" fmla="*/ 0 h 21507"/>
                <a:gd name="connsiteX2" fmla="*/ 0 w 16201"/>
                <a:gd name="connsiteY2" fmla="*/ 0 h 21507"/>
                <a:gd name="connsiteX3" fmla="*/ 0 w 16201"/>
                <a:gd name="connsiteY3" fmla="*/ 21508 h 21507"/>
                <a:gd name="connsiteX4" fmla="*/ 3782 w 16201"/>
                <a:gd name="connsiteY4" fmla="*/ 21508 h 21507"/>
                <a:gd name="connsiteX5" fmla="*/ 3782 w 16201"/>
                <a:gd name="connsiteY5" fmla="*/ 12701 h 21507"/>
                <a:gd name="connsiteX6" fmla="*/ 6661 w 16201"/>
                <a:gd name="connsiteY6" fmla="*/ 12701 h 21507"/>
                <a:gd name="connsiteX7" fmla="*/ 12024 w 16201"/>
                <a:gd name="connsiteY7" fmla="*/ 21508 h 21507"/>
                <a:gd name="connsiteX8" fmla="*/ 16201 w 16201"/>
                <a:gd name="connsiteY8" fmla="*/ 21508 h 21507"/>
                <a:gd name="connsiteX9" fmla="*/ 10556 w 16201"/>
                <a:gd name="connsiteY9" fmla="*/ 12363 h 21507"/>
                <a:gd name="connsiteX10" fmla="*/ 15693 w 16201"/>
                <a:gd name="connsiteY10" fmla="*/ 6435 h 21507"/>
                <a:gd name="connsiteX11" fmla="*/ 3782 w 16201"/>
                <a:gd name="connsiteY11" fmla="*/ 9371 h 21507"/>
                <a:gd name="connsiteX12" fmla="*/ 3782 w 16201"/>
                <a:gd name="connsiteY12" fmla="*/ 3331 h 21507"/>
                <a:gd name="connsiteX13" fmla="*/ 6661 w 16201"/>
                <a:gd name="connsiteY13" fmla="*/ 3331 h 21507"/>
                <a:gd name="connsiteX14" fmla="*/ 11798 w 16201"/>
                <a:gd name="connsiteY14" fmla="*/ 6322 h 21507"/>
                <a:gd name="connsiteX15" fmla="*/ 6661 w 16201"/>
                <a:gd name="connsiteY15" fmla="*/ 9371 h 21507"/>
                <a:gd name="connsiteX16" fmla="*/ 3782 w 16201"/>
                <a:gd name="connsiteY16" fmla="*/ 9371 h 2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01" h="21507">
                  <a:moveTo>
                    <a:pt x="15750" y="6492"/>
                  </a:moveTo>
                  <a:cubicBezTo>
                    <a:pt x="15750" y="2314"/>
                    <a:pt x="13322" y="0"/>
                    <a:pt x="8129" y="0"/>
                  </a:cubicBezTo>
                  <a:lnTo>
                    <a:pt x="0" y="0"/>
                  </a:lnTo>
                  <a:lnTo>
                    <a:pt x="0" y="21508"/>
                  </a:lnTo>
                  <a:lnTo>
                    <a:pt x="3782" y="21508"/>
                  </a:lnTo>
                  <a:lnTo>
                    <a:pt x="3782" y="12701"/>
                  </a:lnTo>
                  <a:lnTo>
                    <a:pt x="6661" y="12701"/>
                  </a:lnTo>
                  <a:lnTo>
                    <a:pt x="12024" y="21508"/>
                  </a:lnTo>
                  <a:lnTo>
                    <a:pt x="16201" y="21508"/>
                  </a:lnTo>
                  <a:lnTo>
                    <a:pt x="10556" y="12363"/>
                  </a:lnTo>
                  <a:cubicBezTo>
                    <a:pt x="13492" y="12024"/>
                    <a:pt x="15693" y="10161"/>
                    <a:pt x="15693" y="6435"/>
                  </a:cubicBezTo>
                  <a:close/>
                  <a:moveTo>
                    <a:pt x="3782" y="9371"/>
                  </a:moveTo>
                  <a:lnTo>
                    <a:pt x="3782" y="3331"/>
                  </a:lnTo>
                  <a:lnTo>
                    <a:pt x="6661" y="3331"/>
                  </a:lnTo>
                  <a:cubicBezTo>
                    <a:pt x="9089" y="3331"/>
                    <a:pt x="11798" y="3443"/>
                    <a:pt x="11798" y="6322"/>
                  </a:cubicBezTo>
                  <a:cubicBezTo>
                    <a:pt x="11798" y="9201"/>
                    <a:pt x="9089" y="9371"/>
                    <a:pt x="6661" y="9371"/>
                  </a:cubicBezTo>
                  <a:lnTo>
                    <a:pt x="3782" y="9371"/>
                  </a:lnTo>
                  <a:close/>
                </a:path>
              </a:pathLst>
            </a:custGeom>
            <a:solidFill>
              <a:srgbClr val="FFFFFF"/>
            </a:solidFill>
            <a:ln w="0" cap="flat">
              <a:noFill/>
              <a:prstDash val="solid"/>
              <a:miter/>
            </a:ln>
          </p:spPr>
          <p:txBody>
            <a:bodyPr rtlCol="0" anchor="ctr"/>
            <a:lstStyle/>
            <a:p>
              <a:endParaRPr lang="en-CA"/>
            </a:p>
          </p:txBody>
        </p:sp>
        <p:sp>
          <p:nvSpPr>
            <p:cNvPr id="65" name="Freeform: Shape 64">
              <a:extLst>
                <a:ext uri="{FF2B5EF4-FFF2-40B4-BE49-F238E27FC236}">
                  <a16:creationId xmlns:a16="http://schemas.microsoft.com/office/drawing/2014/main" id="{219996CD-525F-47C9-D449-5F50E53A3E03}"/>
                </a:ext>
              </a:extLst>
            </p:cNvPr>
            <p:cNvSpPr/>
            <p:nvPr/>
          </p:nvSpPr>
          <p:spPr>
            <a:xfrm>
              <a:off x="6428090" y="9607775"/>
              <a:ext cx="59296" cy="41830"/>
            </a:xfrm>
            <a:custGeom>
              <a:avLst/>
              <a:gdLst>
                <a:gd name="connsiteX0" fmla="*/ 26804 w 59296"/>
                <a:gd name="connsiteY0" fmla="*/ 12533 h 41830"/>
                <a:gd name="connsiteX1" fmla="*/ 26522 w 59296"/>
                <a:gd name="connsiteY1" fmla="*/ 10726 h 41830"/>
                <a:gd name="connsiteX2" fmla="*/ 33747 w 59296"/>
                <a:gd name="connsiteY2" fmla="*/ 7339 h 41830"/>
                <a:gd name="connsiteX3" fmla="*/ 40860 w 59296"/>
                <a:gd name="connsiteY3" fmla="*/ 8468 h 41830"/>
                <a:gd name="connsiteX4" fmla="*/ 41933 w 59296"/>
                <a:gd name="connsiteY4" fmla="*/ 11686 h 41830"/>
                <a:gd name="connsiteX5" fmla="*/ 58868 w 59296"/>
                <a:gd name="connsiteY5" fmla="*/ 11686 h 41830"/>
                <a:gd name="connsiteX6" fmla="*/ 37247 w 59296"/>
                <a:gd name="connsiteY6" fmla="*/ 1 h 41830"/>
                <a:gd name="connsiteX7" fmla="*/ 6087 w 59296"/>
                <a:gd name="connsiteY7" fmla="*/ 12645 h 41830"/>
                <a:gd name="connsiteX8" fmla="*/ 7216 w 59296"/>
                <a:gd name="connsiteY8" fmla="*/ 19589 h 41830"/>
                <a:gd name="connsiteX9" fmla="*/ 34820 w 59296"/>
                <a:gd name="connsiteY9" fmla="*/ 28621 h 41830"/>
                <a:gd name="connsiteX10" fmla="*/ 35102 w 59296"/>
                <a:gd name="connsiteY10" fmla="*/ 30427 h 41830"/>
                <a:gd name="connsiteX11" fmla="*/ 25618 w 59296"/>
                <a:gd name="connsiteY11" fmla="*/ 34435 h 41830"/>
                <a:gd name="connsiteX12" fmla="*/ 18901 w 59296"/>
                <a:gd name="connsiteY12" fmla="*/ 32855 h 41830"/>
                <a:gd name="connsiteX13" fmla="*/ 18506 w 59296"/>
                <a:gd name="connsiteY13" fmla="*/ 29185 h 41830"/>
                <a:gd name="connsiteX14" fmla="*/ 780 w 59296"/>
                <a:gd name="connsiteY14" fmla="*/ 29185 h 41830"/>
                <a:gd name="connsiteX15" fmla="*/ 22909 w 59296"/>
                <a:gd name="connsiteY15" fmla="*/ 41830 h 41830"/>
                <a:gd name="connsiteX16" fmla="*/ 55481 w 59296"/>
                <a:gd name="connsiteY16" fmla="*/ 28847 h 41830"/>
                <a:gd name="connsiteX17" fmla="*/ 54126 w 59296"/>
                <a:gd name="connsiteY17" fmla="*/ 21508 h 41830"/>
                <a:gd name="connsiteX18" fmla="*/ 26804 w 59296"/>
                <a:gd name="connsiteY18" fmla="*/ 12589 h 4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9296" h="41830">
                  <a:moveTo>
                    <a:pt x="26804" y="12533"/>
                  </a:moveTo>
                  <a:cubicBezTo>
                    <a:pt x="26409" y="12081"/>
                    <a:pt x="26352" y="11347"/>
                    <a:pt x="26522" y="10726"/>
                  </a:cubicBezTo>
                  <a:cubicBezTo>
                    <a:pt x="27143" y="8694"/>
                    <a:pt x="29683" y="7339"/>
                    <a:pt x="33747" y="7339"/>
                  </a:cubicBezTo>
                  <a:cubicBezTo>
                    <a:pt x="36118" y="7339"/>
                    <a:pt x="39788" y="7621"/>
                    <a:pt x="40860" y="8468"/>
                  </a:cubicBezTo>
                  <a:cubicBezTo>
                    <a:pt x="41989" y="9258"/>
                    <a:pt x="42328" y="10500"/>
                    <a:pt x="41933" y="11686"/>
                  </a:cubicBezTo>
                  <a:lnTo>
                    <a:pt x="58868" y="11686"/>
                  </a:lnTo>
                  <a:cubicBezTo>
                    <a:pt x="60844" y="4573"/>
                    <a:pt x="56384" y="-56"/>
                    <a:pt x="37247" y="1"/>
                  </a:cubicBezTo>
                  <a:cubicBezTo>
                    <a:pt x="19070" y="1"/>
                    <a:pt x="8740" y="3896"/>
                    <a:pt x="6087" y="12645"/>
                  </a:cubicBezTo>
                  <a:cubicBezTo>
                    <a:pt x="5409" y="14903"/>
                    <a:pt x="5296" y="17726"/>
                    <a:pt x="7216" y="19589"/>
                  </a:cubicBezTo>
                  <a:cubicBezTo>
                    <a:pt x="11901" y="24274"/>
                    <a:pt x="33070" y="26137"/>
                    <a:pt x="34820" y="28621"/>
                  </a:cubicBezTo>
                  <a:cubicBezTo>
                    <a:pt x="35159" y="29129"/>
                    <a:pt x="35328" y="29750"/>
                    <a:pt x="35102" y="30427"/>
                  </a:cubicBezTo>
                  <a:cubicBezTo>
                    <a:pt x="34143" y="33645"/>
                    <a:pt x="29570" y="34435"/>
                    <a:pt x="25618" y="34435"/>
                  </a:cubicBezTo>
                  <a:cubicBezTo>
                    <a:pt x="23078" y="34435"/>
                    <a:pt x="19804" y="33871"/>
                    <a:pt x="18901" y="32855"/>
                  </a:cubicBezTo>
                  <a:cubicBezTo>
                    <a:pt x="17998" y="31782"/>
                    <a:pt x="17998" y="30202"/>
                    <a:pt x="18506" y="29185"/>
                  </a:cubicBezTo>
                  <a:lnTo>
                    <a:pt x="780" y="29185"/>
                  </a:lnTo>
                  <a:cubicBezTo>
                    <a:pt x="-1026" y="35395"/>
                    <a:pt x="-1760" y="41830"/>
                    <a:pt x="22909" y="41830"/>
                  </a:cubicBezTo>
                  <a:cubicBezTo>
                    <a:pt x="43626" y="41830"/>
                    <a:pt x="53110" y="36750"/>
                    <a:pt x="55481" y="28847"/>
                  </a:cubicBezTo>
                  <a:cubicBezTo>
                    <a:pt x="56666" y="25008"/>
                    <a:pt x="55481" y="22863"/>
                    <a:pt x="54126" y="21508"/>
                  </a:cubicBezTo>
                  <a:cubicBezTo>
                    <a:pt x="49554" y="16766"/>
                    <a:pt x="29062" y="15016"/>
                    <a:pt x="26804" y="12589"/>
                  </a:cubicBezTo>
                  <a:close/>
                </a:path>
              </a:pathLst>
            </a:custGeom>
            <a:solidFill>
              <a:srgbClr val="FFFFFF"/>
            </a:solidFill>
            <a:ln w="0" cap="flat">
              <a:noFill/>
              <a:prstDash val="solid"/>
              <a:miter/>
            </a:ln>
          </p:spPr>
          <p:txBody>
            <a:bodyPr rtlCol="0" anchor="ctr"/>
            <a:lstStyle/>
            <a:p>
              <a:endParaRPr lang="en-CA"/>
            </a:p>
          </p:txBody>
        </p:sp>
        <p:sp>
          <p:nvSpPr>
            <p:cNvPr id="66" name="Freeform: Shape 65">
              <a:extLst>
                <a:ext uri="{FF2B5EF4-FFF2-40B4-BE49-F238E27FC236}">
                  <a16:creationId xmlns:a16="http://schemas.microsoft.com/office/drawing/2014/main" id="{59FC8C1B-6B94-2CB0-9707-E5F1F8DE5D0B}"/>
                </a:ext>
              </a:extLst>
            </p:cNvPr>
            <p:cNvSpPr/>
            <p:nvPr/>
          </p:nvSpPr>
          <p:spPr>
            <a:xfrm>
              <a:off x="6719929" y="9608227"/>
              <a:ext cx="55773" cy="39910"/>
            </a:xfrm>
            <a:custGeom>
              <a:avLst/>
              <a:gdLst>
                <a:gd name="connsiteX0" fmla="*/ 12250 w 55773"/>
                <a:gd name="connsiteY0" fmla="*/ 0 h 39910"/>
                <a:gd name="connsiteX1" fmla="*/ 55773 w 55773"/>
                <a:gd name="connsiteY1" fmla="*/ 0 h 39910"/>
                <a:gd name="connsiteX2" fmla="*/ 53346 w 55773"/>
                <a:gd name="connsiteY2" fmla="*/ 8072 h 39910"/>
                <a:gd name="connsiteX3" fmla="*/ 28282 w 55773"/>
                <a:gd name="connsiteY3" fmla="*/ 8072 h 39910"/>
                <a:gd name="connsiteX4" fmla="*/ 25854 w 55773"/>
                <a:gd name="connsiteY4" fmla="*/ 16258 h 39910"/>
                <a:gd name="connsiteX5" fmla="*/ 49338 w 55773"/>
                <a:gd name="connsiteY5" fmla="*/ 16258 h 39910"/>
                <a:gd name="connsiteX6" fmla="*/ 46967 w 55773"/>
                <a:gd name="connsiteY6" fmla="*/ 23935 h 39910"/>
                <a:gd name="connsiteX7" fmla="*/ 23483 w 55773"/>
                <a:gd name="connsiteY7" fmla="*/ 23935 h 39910"/>
                <a:gd name="connsiteX8" fmla="*/ 21056 w 55773"/>
                <a:gd name="connsiteY8" fmla="*/ 31838 h 39910"/>
                <a:gd name="connsiteX9" fmla="*/ 46346 w 55773"/>
                <a:gd name="connsiteY9" fmla="*/ 31838 h 39910"/>
                <a:gd name="connsiteX10" fmla="*/ 43806 w 55773"/>
                <a:gd name="connsiteY10" fmla="*/ 39911 h 39910"/>
                <a:gd name="connsiteX11" fmla="*/ 0 w 55773"/>
                <a:gd name="connsiteY11" fmla="*/ 39911 h 39910"/>
                <a:gd name="connsiteX12" fmla="*/ 12193 w 55773"/>
                <a:gd name="connsiteY12" fmla="*/ 0 h 3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73" h="39910">
                  <a:moveTo>
                    <a:pt x="12250" y="0"/>
                  </a:moveTo>
                  <a:lnTo>
                    <a:pt x="55773" y="0"/>
                  </a:lnTo>
                  <a:cubicBezTo>
                    <a:pt x="55773" y="0"/>
                    <a:pt x="53346" y="8072"/>
                    <a:pt x="53346" y="8072"/>
                  </a:cubicBezTo>
                  <a:lnTo>
                    <a:pt x="28282" y="8072"/>
                  </a:lnTo>
                  <a:cubicBezTo>
                    <a:pt x="28282" y="8072"/>
                    <a:pt x="25854" y="16258"/>
                    <a:pt x="25854" y="16258"/>
                  </a:cubicBezTo>
                  <a:lnTo>
                    <a:pt x="49338" y="16258"/>
                  </a:lnTo>
                  <a:cubicBezTo>
                    <a:pt x="49338" y="16258"/>
                    <a:pt x="46967" y="23935"/>
                    <a:pt x="46967" y="23935"/>
                  </a:cubicBezTo>
                  <a:lnTo>
                    <a:pt x="23483" y="23935"/>
                  </a:lnTo>
                  <a:cubicBezTo>
                    <a:pt x="23483" y="23935"/>
                    <a:pt x="21056" y="31838"/>
                    <a:pt x="21056" y="31838"/>
                  </a:cubicBezTo>
                  <a:lnTo>
                    <a:pt x="46346" y="31838"/>
                  </a:lnTo>
                  <a:cubicBezTo>
                    <a:pt x="46346" y="31838"/>
                    <a:pt x="43806" y="39911"/>
                    <a:pt x="43806" y="39911"/>
                  </a:cubicBezTo>
                  <a:lnTo>
                    <a:pt x="0" y="39911"/>
                  </a:lnTo>
                  <a:cubicBezTo>
                    <a:pt x="0" y="39911"/>
                    <a:pt x="12193" y="0"/>
                    <a:pt x="12193" y="0"/>
                  </a:cubicBezTo>
                  <a:close/>
                </a:path>
              </a:pathLst>
            </a:custGeom>
            <a:solidFill>
              <a:srgbClr val="FFFFFF"/>
            </a:solidFill>
            <a:ln w="0" cap="flat">
              <a:noFill/>
              <a:prstDash val="solid"/>
              <a:miter/>
            </a:ln>
          </p:spPr>
          <p:txBody>
            <a:bodyPr rtlCol="0" anchor="ctr"/>
            <a:lstStyle/>
            <a:p>
              <a:endParaRPr lang="en-CA"/>
            </a:p>
          </p:txBody>
        </p:sp>
        <p:sp>
          <p:nvSpPr>
            <p:cNvPr id="67" name="Freeform: Shape 66">
              <a:extLst>
                <a:ext uri="{FF2B5EF4-FFF2-40B4-BE49-F238E27FC236}">
                  <a16:creationId xmlns:a16="http://schemas.microsoft.com/office/drawing/2014/main" id="{EC259F87-EB95-E21B-4B0E-8F4E0D4B4215}"/>
                </a:ext>
              </a:extLst>
            </p:cNvPr>
            <p:cNvSpPr/>
            <p:nvPr/>
          </p:nvSpPr>
          <p:spPr>
            <a:xfrm>
              <a:off x="7080478" y="9420981"/>
              <a:ext cx="232575" cy="225971"/>
            </a:xfrm>
            <a:custGeom>
              <a:avLst/>
              <a:gdLst>
                <a:gd name="connsiteX0" fmla="*/ 153940 w 232575"/>
                <a:gd name="connsiteY0" fmla="*/ 0 h 225971"/>
                <a:gd name="connsiteX1" fmla="*/ 112280 w 232575"/>
                <a:gd name="connsiteY1" fmla="*/ 89926 h 225971"/>
                <a:gd name="connsiteX2" fmla="*/ 113465 w 232575"/>
                <a:gd name="connsiteY2" fmla="*/ 0 h 225971"/>
                <a:gd name="connsiteX3" fmla="*/ 35790 w 232575"/>
                <a:gd name="connsiteY3" fmla="*/ 0 h 225971"/>
                <a:gd name="connsiteX4" fmla="*/ 50692 w 232575"/>
                <a:gd name="connsiteY4" fmla="*/ 162239 h 225971"/>
                <a:gd name="connsiteX5" fmla="*/ 39685 w 232575"/>
                <a:gd name="connsiteY5" fmla="*/ 179738 h 225971"/>
                <a:gd name="connsiteX6" fmla="*/ 13209 w 232575"/>
                <a:gd name="connsiteY6" fmla="*/ 181827 h 225971"/>
                <a:gd name="connsiteX7" fmla="*/ 12250 w 232575"/>
                <a:gd name="connsiteY7" fmla="*/ 181827 h 225971"/>
                <a:gd name="connsiteX8" fmla="*/ 0 w 232575"/>
                <a:gd name="connsiteY8" fmla="*/ 225971 h 225971"/>
                <a:gd name="connsiteX9" fmla="*/ 52443 w 232575"/>
                <a:gd name="connsiteY9" fmla="*/ 225971 h 225971"/>
                <a:gd name="connsiteX10" fmla="*/ 120635 w 232575"/>
                <a:gd name="connsiteY10" fmla="*/ 175956 h 225971"/>
                <a:gd name="connsiteX11" fmla="*/ 232576 w 232575"/>
                <a:gd name="connsiteY11" fmla="*/ 56 h 225971"/>
                <a:gd name="connsiteX12" fmla="*/ 153997 w 232575"/>
                <a:gd name="connsiteY12" fmla="*/ 56 h 225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2575" h="225971">
                  <a:moveTo>
                    <a:pt x="153940" y="0"/>
                  </a:moveTo>
                  <a:lnTo>
                    <a:pt x="112280" y="89926"/>
                  </a:lnTo>
                  <a:lnTo>
                    <a:pt x="113465" y="0"/>
                  </a:lnTo>
                  <a:lnTo>
                    <a:pt x="35790" y="0"/>
                  </a:lnTo>
                  <a:lnTo>
                    <a:pt x="50692" y="162239"/>
                  </a:lnTo>
                  <a:cubicBezTo>
                    <a:pt x="48773" y="171722"/>
                    <a:pt x="45668" y="177085"/>
                    <a:pt x="39685" y="179738"/>
                  </a:cubicBezTo>
                  <a:cubicBezTo>
                    <a:pt x="33193" y="182617"/>
                    <a:pt x="18403" y="182109"/>
                    <a:pt x="13209" y="181827"/>
                  </a:cubicBezTo>
                  <a:lnTo>
                    <a:pt x="12250" y="181827"/>
                  </a:lnTo>
                  <a:cubicBezTo>
                    <a:pt x="12250" y="181827"/>
                    <a:pt x="0" y="225971"/>
                    <a:pt x="0" y="225971"/>
                  </a:cubicBezTo>
                  <a:lnTo>
                    <a:pt x="52443" y="225971"/>
                  </a:lnTo>
                  <a:cubicBezTo>
                    <a:pt x="83377" y="225971"/>
                    <a:pt x="98563" y="210447"/>
                    <a:pt x="120635" y="175956"/>
                  </a:cubicBezTo>
                  <a:lnTo>
                    <a:pt x="232576" y="56"/>
                  </a:lnTo>
                  <a:lnTo>
                    <a:pt x="153997" y="56"/>
                  </a:lnTo>
                  <a:close/>
                </a:path>
              </a:pathLst>
            </a:custGeom>
            <a:solidFill>
              <a:srgbClr val="FFFFFF"/>
            </a:solidFill>
            <a:ln w="0" cap="flat">
              <a:noFill/>
              <a:prstDash val="solid"/>
              <a:miter/>
            </a:ln>
          </p:spPr>
          <p:txBody>
            <a:bodyPr rtlCol="0" anchor="ctr"/>
            <a:lstStyle/>
            <a:p>
              <a:endParaRPr lang="en-CA"/>
            </a:p>
          </p:txBody>
        </p:sp>
        <p:sp>
          <p:nvSpPr>
            <p:cNvPr id="68" name="Freeform: Shape 67">
              <a:extLst>
                <a:ext uri="{FF2B5EF4-FFF2-40B4-BE49-F238E27FC236}">
                  <a16:creationId xmlns:a16="http://schemas.microsoft.com/office/drawing/2014/main" id="{550CB0B1-960A-3E87-61B3-A7324355728E}"/>
                </a:ext>
              </a:extLst>
            </p:cNvPr>
            <p:cNvSpPr/>
            <p:nvPr/>
          </p:nvSpPr>
          <p:spPr>
            <a:xfrm>
              <a:off x="6980910" y="9607662"/>
              <a:ext cx="59296" cy="41830"/>
            </a:xfrm>
            <a:custGeom>
              <a:avLst/>
              <a:gdLst>
                <a:gd name="connsiteX0" fmla="*/ 26804 w 59296"/>
                <a:gd name="connsiteY0" fmla="*/ 12533 h 41830"/>
                <a:gd name="connsiteX1" fmla="*/ 26522 w 59296"/>
                <a:gd name="connsiteY1" fmla="*/ 10726 h 41830"/>
                <a:gd name="connsiteX2" fmla="*/ 33747 w 59296"/>
                <a:gd name="connsiteY2" fmla="*/ 7339 h 41830"/>
                <a:gd name="connsiteX3" fmla="*/ 40860 w 59296"/>
                <a:gd name="connsiteY3" fmla="*/ 8468 h 41830"/>
                <a:gd name="connsiteX4" fmla="*/ 41933 w 59296"/>
                <a:gd name="connsiteY4" fmla="*/ 11686 h 41830"/>
                <a:gd name="connsiteX5" fmla="*/ 58868 w 59296"/>
                <a:gd name="connsiteY5" fmla="*/ 11686 h 41830"/>
                <a:gd name="connsiteX6" fmla="*/ 37247 w 59296"/>
                <a:gd name="connsiteY6" fmla="*/ 1 h 41830"/>
                <a:gd name="connsiteX7" fmla="*/ 6087 w 59296"/>
                <a:gd name="connsiteY7" fmla="*/ 12645 h 41830"/>
                <a:gd name="connsiteX8" fmla="*/ 7216 w 59296"/>
                <a:gd name="connsiteY8" fmla="*/ 19589 h 41830"/>
                <a:gd name="connsiteX9" fmla="*/ 34820 w 59296"/>
                <a:gd name="connsiteY9" fmla="*/ 28621 h 41830"/>
                <a:gd name="connsiteX10" fmla="*/ 35102 w 59296"/>
                <a:gd name="connsiteY10" fmla="*/ 30427 h 41830"/>
                <a:gd name="connsiteX11" fmla="*/ 25618 w 59296"/>
                <a:gd name="connsiteY11" fmla="*/ 34435 h 41830"/>
                <a:gd name="connsiteX12" fmla="*/ 18901 w 59296"/>
                <a:gd name="connsiteY12" fmla="*/ 32855 h 41830"/>
                <a:gd name="connsiteX13" fmla="*/ 18506 w 59296"/>
                <a:gd name="connsiteY13" fmla="*/ 29185 h 41830"/>
                <a:gd name="connsiteX14" fmla="*/ 780 w 59296"/>
                <a:gd name="connsiteY14" fmla="*/ 29185 h 41830"/>
                <a:gd name="connsiteX15" fmla="*/ 22909 w 59296"/>
                <a:gd name="connsiteY15" fmla="*/ 41830 h 41830"/>
                <a:gd name="connsiteX16" fmla="*/ 55481 w 59296"/>
                <a:gd name="connsiteY16" fmla="*/ 28847 h 41830"/>
                <a:gd name="connsiteX17" fmla="*/ 54126 w 59296"/>
                <a:gd name="connsiteY17" fmla="*/ 21508 h 41830"/>
                <a:gd name="connsiteX18" fmla="*/ 26804 w 59296"/>
                <a:gd name="connsiteY18" fmla="*/ 12589 h 4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9296" h="41830">
                  <a:moveTo>
                    <a:pt x="26804" y="12533"/>
                  </a:moveTo>
                  <a:cubicBezTo>
                    <a:pt x="26409" y="12081"/>
                    <a:pt x="26352" y="11347"/>
                    <a:pt x="26522" y="10726"/>
                  </a:cubicBezTo>
                  <a:cubicBezTo>
                    <a:pt x="27143" y="8694"/>
                    <a:pt x="29683" y="7339"/>
                    <a:pt x="33747" y="7339"/>
                  </a:cubicBezTo>
                  <a:cubicBezTo>
                    <a:pt x="36118" y="7339"/>
                    <a:pt x="39788" y="7621"/>
                    <a:pt x="40860" y="8468"/>
                  </a:cubicBezTo>
                  <a:cubicBezTo>
                    <a:pt x="41989" y="9258"/>
                    <a:pt x="42328" y="10500"/>
                    <a:pt x="41933" y="11686"/>
                  </a:cubicBezTo>
                  <a:lnTo>
                    <a:pt x="58868" y="11686"/>
                  </a:lnTo>
                  <a:cubicBezTo>
                    <a:pt x="60844" y="4573"/>
                    <a:pt x="56384" y="-56"/>
                    <a:pt x="37247" y="1"/>
                  </a:cubicBezTo>
                  <a:cubicBezTo>
                    <a:pt x="19070" y="1"/>
                    <a:pt x="8740" y="3896"/>
                    <a:pt x="6087" y="12645"/>
                  </a:cubicBezTo>
                  <a:cubicBezTo>
                    <a:pt x="5409" y="14903"/>
                    <a:pt x="5296" y="17726"/>
                    <a:pt x="7216" y="19589"/>
                  </a:cubicBezTo>
                  <a:cubicBezTo>
                    <a:pt x="11901" y="24274"/>
                    <a:pt x="33070" y="26137"/>
                    <a:pt x="34820" y="28621"/>
                  </a:cubicBezTo>
                  <a:cubicBezTo>
                    <a:pt x="35159" y="29129"/>
                    <a:pt x="35328" y="29750"/>
                    <a:pt x="35102" y="30427"/>
                  </a:cubicBezTo>
                  <a:cubicBezTo>
                    <a:pt x="34142" y="33645"/>
                    <a:pt x="29570" y="34435"/>
                    <a:pt x="25618" y="34435"/>
                  </a:cubicBezTo>
                  <a:cubicBezTo>
                    <a:pt x="23078" y="34435"/>
                    <a:pt x="19804" y="33871"/>
                    <a:pt x="18901" y="32855"/>
                  </a:cubicBezTo>
                  <a:cubicBezTo>
                    <a:pt x="17998" y="31782"/>
                    <a:pt x="17998" y="30202"/>
                    <a:pt x="18506" y="29185"/>
                  </a:cubicBezTo>
                  <a:lnTo>
                    <a:pt x="780" y="29185"/>
                  </a:lnTo>
                  <a:cubicBezTo>
                    <a:pt x="-1026" y="35395"/>
                    <a:pt x="-1760" y="41830"/>
                    <a:pt x="22909" y="41830"/>
                  </a:cubicBezTo>
                  <a:cubicBezTo>
                    <a:pt x="43626" y="41830"/>
                    <a:pt x="53110" y="36750"/>
                    <a:pt x="55481" y="28847"/>
                  </a:cubicBezTo>
                  <a:cubicBezTo>
                    <a:pt x="56666" y="25008"/>
                    <a:pt x="55481" y="22863"/>
                    <a:pt x="54126" y="21508"/>
                  </a:cubicBezTo>
                  <a:cubicBezTo>
                    <a:pt x="49553" y="16766"/>
                    <a:pt x="29062" y="15016"/>
                    <a:pt x="26804" y="12589"/>
                  </a:cubicBezTo>
                  <a:close/>
                </a:path>
              </a:pathLst>
            </a:custGeom>
            <a:solidFill>
              <a:srgbClr val="FFFFFF"/>
            </a:solidFill>
            <a:ln w="0" cap="flat">
              <a:noFill/>
              <a:prstDash val="solid"/>
              <a:miter/>
            </a:ln>
          </p:spPr>
          <p:txBody>
            <a:bodyPr rtlCol="0" anchor="ctr"/>
            <a:lstStyle/>
            <a:p>
              <a:endParaRPr lang="en-CA"/>
            </a:p>
          </p:txBody>
        </p:sp>
        <p:sp>
          <p:nvSpPr>
            <p:cNvPr id="69" name="Freeform: Shape 68">
              <a:extLst>
                <a:ext uri="{FF2B5EF4-FFF2-40B4-BE49-F238E27FC236}">
                  <a16:creationId xmlns:a16="http://schemas.microsoft.com/office/drawing/2014/main" id="{9EBEF528-0AF7-1A8D-13D8-4B27649AB3A1}"/>
                </a:ext>
              </a:extLst>
            </p:cNvPr>
            <p:cNvSpPr/>
            <p:nvPr/>
          </p:nvSpPr>
          <p:spPr>
            <a:xfrm>
              <a:off x="5740232" y="9308701"/>
              <a:ext cx="327977" cy="325775"/>
            </a:xfrm>
            <a:custGeom>
              <a:avLst/>
              <a:gdLst>
                <a:gd name="connsiteX0" fmla="*/ 0 w 327977"/>
                <a:gd name="connsiteY0" fmla="*/ 163932 h 325775"/>
                <a:gd name="connsiteX1" fmla="*/ 163989 w 327977"/>
                <a:gd name="connsiteY1" fmla="*/ 0 h 325775"/>
                <a:gd name="connsiteX2" fmla="*/ 327977 w 327977"/>
                <a:gd name="connsiteY2" fmla="*/ 163932 h 325775"/>
                <a:gd name="connsiteX3" fmla="*/ 163989 w 327977"/>
                <a:gd name="connsiteY3" fmla="*/ 325776 h 325775"/>
                <a:gd name="connsiteX4" fmla="*/ 0 w 327977"/>
                <a:gd name="connsiteY4" fmla="*/ 163932 h 325775"/>
                <a:gd name="connsiteX5" fmla="*/ 163255 w 327977"/>
                <a:gd name="connsiteY5" fmla="*/ 121990 h 325775"/>
                <a:gd name="connsiteX6" fmla="*/ 125997 w 327977"/>
                <a:gd name="connsiteY6" fmla="*/ 181714 h 325775"/>
                <a:gd name="connsiteX7" fmla="*/ 137175 w 327977"/>
                <a:gd name="connsiteY7" fmla="*/ 189561 h 325775"/>
                <a:gd name="connsiteX8" fmla="*/ 121086 w 327977"/>
                <a:gd name="connsiteY8" fmla="*/ 189561 h 325775"/>
                <a:gd name="connsiteX9" fmla="*/ 106974 w 327977"/>
                <a:gd name="connsiteY9" fmla="*/ 212085 h 325775"/>
                <a:gd name="connsiteX10" fmla="*/ 46741 w 327977"/>
                <a:gd name="connsiteY10" fmla="*/ 243584 h 325775"/>
                <a:gd name="connsiteX11" fmla="*/ 45781 w 327977"/>
                <a:gd name="connsiteY11" fmla="*/ 243866 h 325775"/>
                <a:gd name="connsiteX12" fmla="*/ 45781 w 327977"/>
                <a:gd name="connsiteY12" fmla="*/ 243358 h 325775"/>
                <a:gd name="connsiteX13" fmla="*/ 120917 w 327977"/>
                <a:gd name="connsiteY13" fmla="*/ 179513 h 325775"/>
                <a:gd name="connsiteX14" fmla="*/ 25233 w 327977"/>
                <a:gd name="connsiteY14" fmla="*/ 190690 h 325775"/>
                <a:gd name="connsiteX15" fmla="*/ 25233 w 327977"/>
                <a:gd name="connsiteY15" fmla="*/ 190069 h 325775"/>
                <a:gd name="connsiteX16" fmla="*/ 117981 w 327977"/>
                <a:gd name="connsiteY16" fmla="*/ 162803 h 325775"/>
                <a:gd name="connsiteX17" fmla="*/ 24782 w 327977"/>
                <a:gd name="connsiteY17" fmla="*/ 135594 h 325775"/>
                <a:gd name="connsiteX18" fmla="*/ 24782 w 327977"/>
                <a:gd name="connsiteY18" fmla="*/ 134917 h 325775"/>
                <a:gd name="connsiteX19" fmla="*/ 120973 w 327977"/>
                <a:gd name="connsiteY19" fmla="*/ 145134 h 325775"/>
                <a:gd name="connsiteX20" fmla="*/ 45668 w 327977"/>
                <a:gd name="connsiteY20" fmla="*/ 83264 h 325775"/>
                <a:gd name="connsiteX21" fmla="*/ 46176 w 327977"/>
                <a:gd name="connsiteY21" fmla="*/ 82926 h 325775"/>
                <a:gd name="connsiteX22" fmla="*/ 130852 w 327977"/>
                <a:gd name="connsiteY22" fmla="*/ 129215 h 325775"/>
                <a:gd name="connsiteX23" fmla="*/ 86087 w 327977"/>
                <a:gd name="connsiteY23" fmla="*/ 43862 h 325775"/>
                <a:gd name="connsiteX24" fmla="*/ 86539 w 327977"/>
                <a:gd name="connsiteY24" fmla="*/ 43693 h 325775"/>
                <a:gd name="connsiteX25" fmla="*/ 145812 w 327977"/>
                <a:gd name="connsiteY25" fmla="*/ 120861 h 325775"/>
                <a:gd name="connsiteX26" fmla="*/ 138925 w 327977"/>
                <a:gd name="connsiteY26" fmla="*/ 21056 h 325775"/>
                <a:gd name="connsiteX27" fmla="*/ 139546 w 327977"/>
                <a:gd name="connsiteY27" fmla="*/ 21056 h 325775"/>
                <a:gd name="connsiteX28" fmla="*/ 164666 w 327977"/>
                <a:gd name="connsiteY28" fmla="*/ 117248 h 325775"/>
                <a:gd name="connsiteX29" fmla="*/ 193399 w 327977"/>
                <a:gd name="connsiteY29" fmla="*/ 23822 h 325775"/>
                <a:gd name="connsiteX30" fmla="*/ 194077 w 327977"/>
                <a:gd name="connsiteY30" fmla="*/ 23991 h 325775"/>
                <a:gd name="connsiteX31" fmla="*/ 182053 w 327977"/>
                <a:gd name="connsiteY31" fmla="*/ 120183 h 325775"/>
                <a:gd name="connsiteX32" fmla="*/ 244431 w 327977"/>
                <a:gd name="connsiteY32" fmla="*/ 46967 h 325775"/>
                <a:gd name="connsiteX33" fmla="*/ 244769 w 327977"/>
                <a:gd name="connsiteY33" fmla="*/ 47306 h 325775"/>
                <a:gd name="connsiteX34" fmla="*/ 197012 w 327977"/>
                <a:gd name="connsiteY34" fmla="*/ 131473 h 325775"/>
                <a:gd name="connsiteX35" fmla="*/ 283494 w 327977"/>
                <a:gd name="connsiteY35" fmla="*/ 87668 h 325775"/>
                <a:gd name="connsiteX36" fmla="*/ 284115 w 327977"/>
                <a:gd name="connsiteY36" fmla="*/ 87781 h 325775"/>
                <a:gd name="connsiteX37" fmla="*/ 207173 w 327977"/>
                <a:gd name="connsiteY37" fmla="*/ 146037 h 325775"/>
                <a:gd name="connsiteX38" fmla="*/ 305510 w 327977"/>
                <a:gd name="connsiteY38" fmla="*/ 139602 h 325775"/>
                <a:gd name="connsiteX39" fmla="*/ 305341 w 327977"/>
                <a:gd name="connsiteY39" fmla="*/ 140110 h 325775"/>
                <a:gd name="connsiteX40" fmla="*/ 209488 w 327977"/>
                <a:gd name="connsiteY40" fmla="*/ 163255 h 325775"/>
                <a:gd name="connsiteX41" fmla="*/ 301728 w 327977"/>
                <a:gd name="connsiteY41" fmla="*/ 195545 h 325775"/>
                <a:gd name="connsiteX42" fmla="*/ 302349 w 327977"/>
                <a:gd name="connsiteY42" fmla="*/ 196053 h 325775"/>
                <a:gd name="connsiteX43" fmla="*/ 301897 w 327977"/>
                <a:gd name="connsiteY43" fmla="*/ 196335 h 325775"/>
                <a:gd name="connsiteX44" fmla="*/ 204068 w 327977"/>
                <a:gd name="connsiteY44" fmla="*/ 181432 h 325775"/>
                <a:gd name="connsiteX45" fmla="*/ 279712 w 327977"/>
                <a:gd name="connsiteY45" fmla="*/ 246802 h 325775"/>
                <a:gd name="connsiteX46" fmla="*/ 279373 w 327977"/>
                <a:gd name="connsiteY46" fmla="*/ 247423 h 325775"/>
                <a:gd name="connsiteX47" fmla="*/ 221625 w 327977"/>
                <a:gd name="connsiteY47" fmla="*/ 215246 h 325775"/>
                <a:gd name="connsiteX48" fmla="*/ 263116 w 327977"/>
                <a:gd name="connsiteY48" fmla="*/ 284341 h 325775"/>
                <a:gd name="connsiteX49" fmla="*/ 313357 w 327977"/>
                <a:gd name="connsiteY49" fmla="*/ 210165 h 325775"/>
                <a:gd name="connsiteX50" fmla="*/ 298397 w 327977"/>
                <a:gd name="connsiteY50" fmla="*/ 83603 h 325775"/>
                <a:gd name="connsiteX51" fmla="*/ 208302 w 327977"/>
                <a:gd name="connsiteY51" fmla="*/ 13492 h 325775"/>
                <a:gd name="connsiteX52" fmla="*/ 107369 w 327977"/>
                <a:gd name="connsiteY52" fmla="*/ 17443 h 325775"/>
                <a:gd name="connsiteX53" fmla="*/ 19419 w 327977"/>
                <a:gd name="connsiteY53" fmla="*/ 102966 h 325775"/>
                <a:gd name="connsiteX54" fmla="*/ 19080 w 327977"/>
                <a:gd name="connsiteY54" fmla="*/ 221794 h 325775"/>
                <a:gd name="connsiteX55" fmla="*/ 105224 w 327977"/>
                <a:gd name="connsiteY55" fmla="*/ 307317 h 325775"/>
                <a:gd name="connsiteX56" fmla="*/ 138925 w 327977"/>
                <a:gd name="connsiteY56" fmla="*/ 203109 h 325775"/>
                <a:gd name="connsiteX57" fmla="*/ 214004 w 327977"/>
                <a:gd name="connsiteY57" fmla="*/ 203109 h 325775"/>
                <a:gd name="connsiteX58" fmla="*/ 197577 w 327977"/>
                <a:gd name="connsiteY58" fmla="*/ 192440 h 325775"/>
                <a:gd name="connsiteX59" fmla="*/ 141691 w 327977"/>
                <a:gd name="connsiteY59" fmla="*/ 192440 h 325775"/>
                <a:gd name="connsiteX60" fmla="*/ 163311 w 327977"/>
                <a:gd name="connsiteY60" fmla="*/ 121820 h 32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27977" h="325775">
                  <a:moveTo>
                    <a:pt x="0" y="163932"/>
                  </a:moveTo>
                  <a:cubicBezTo>
                    <a:pt x="0" y="73386"/>
                    <a:pt x="73442" y="0"/>
                    <a:pt x="163989" y="0"/>
                  </a:cubicBezTo>
                  <a:cubicBezTo>
                    <a:pt x="254535" y="0"/>
                    <a:pt x="327977" y="73386"/>
                    <a:pt x="327977" y="163932"/>
                  </a:cubicBezTo>
                  <a:cubicBezTo>
                    <a:pt x="327977" y="254479"/>
                    <a:pt x="254535" y="325776"/>
                    <a:pt x="163989" y="325776"/>
                  </a:cubicBezTo>
                  <a:cubicBezTo>
                    <a:pt x="73442" y="325776"/>
                    <a:pt x="0" y="254479"/>
                    <a:pt x="0" y="163932"/>
                  </a:cubicBezTo>
                  <a:close/>
                  <a:moveTo>
                    <a:pt x="163255" y="121990"/>
                  </a:moveTo>
                  <a:lnTo>
                    <a:pt x="125997" y="181714"/>
                  </a:lnTo>
                  <a:lnTo>
                    <a:pt x="137175" y="189561"/>
                  </a:lnTo>
                  <a:lnTo>
                    <a:pt x="121086" y="189561"/>
                  </a:lnTo>
                  <a:lnTo>
                    <a:pt x="106974" y="212085"/>
                  </a:lnTo>
                  <a:lnTo>
                    <a:pt x="46741" y="243584"/>
                  </a:lnTo>
                  <a:lnTo>
                    <a:pt x="45781" y="243866"/>
                  </a:lnTo>
                  <a:cubicBezTo>
                    <a:pt x="45443" y="243697"/>
                    <a:pt x="45612" y="243358"/>
                    <a:pt x="45781" y="243358"/>
                  </a:cubicBezTo>
                  <a:lnTo>
                    <a:pt x="120917" y="179513"/>
                  </a:lnTo>
                  <a:lnTo>
                    <a:pt x="25233" y="190690"/>
                  </a:lnTo>
                  <a:cubicBezTo>
                    <a:pt x="25233" y="190690"/>
                    <a:pt x="25064" y="190238"/>
                    <a:pt x="25233" y="190069"/>
                  </a:cubicBezTo>
                  <a:lnTo>
                    <a:pt x="117981" y="162803"/>
                  </a:lnTo>
                  <a:lnTo>
                    <a:pt x="24782" y="135594"/>
                  </a:lnTo>
                  <a:cubicBezTo>
                    <a:pt x="24443" y="135425"/>
                    <a:pt x="24443" y="135086"/>
                    <a:pt x="24782" y="134917"/>
                  </a:cubicBezTo>
                  <a:lnTo>
                    <a:pt x="120973" y="145134"/>
                  </a:lnTo>
                  <a:lnTo>
                    <a:pt x="45668" y="83264"/>
                  </a:lnTo>
                  <a:cubicBezTo>
                    <a:pt x="45668" y="83264"/>
                    <a:pt x="45951" y="82926"/>
                    <a:pt x="46176" y="82926"/>
                  </a:cubicBezTo>
                  <a:lnTo>
                    <a:pt x="130852" y="129215"/>
                  </a:lnTo>
                  <a:lnTo>
                    <a:pt x="86087" y="43862"/>
                  </a:lnTo>
                  <a:cubicBezTo>
                    <a:pt x="86087" y="43862"/>
                    <a:pt x="86426" y="43523"/>
                    <a:pt x="86539" y="43693"/>
                  </a:cubicBezTo>
                  <a:lnTo>
                    <a:pt x="145812" y="120861"/>
                  </a:lnTo>
                  <a:lnTo>
                    <a:pt x="138925" y="21056"/>
                  </a:lnTo>
                  <a:cubicBezTo>
                    <a:pt x="139094" y="20717"/>
                    <a:pt x="139376" y="20887"/>
                    <a:pt x="139546" y="21056"/>
                  </a:cubicBezTo>
                  <a:lnTo>
                    <a:pt x="164666" y="117248"/>
                  </a:lnTo>
                  <a:lnTo>
                    <a:pt x="193399" y="23822"/>
                  </a:lnTo>
                  <a:cubicBezTo>
                    <a:pt x="193738" y="23653"/>
                    <a:pt x="194077" y="23822"/>
                    <a:pt x="194077" y="23991"/>
                  </a:cubicBezTo>
                  <a:lnTo>
                    <a:pt x="182053" y="120183"/>
                  </a:lnTo>
                  <a:lnTo>
                    <a:pt x="244431" y="46967"/>
                  </a:lnTo>
                  <a:cubicBezTo>
                    <a:pt x="244769" y="46797"/>
                    <a:pt x="244769" y="47136"/>
                    <a:pt x="244769" y="47306"/>
                  </a:cubicBezTo>
                  <a:lnTo>
                    <a:pt x="197012" y="131473"/>
                  </a:lnTo>
                  <a:lnTo>
                    <a:pt x="283494" y="87668"/>
                  </a:lnTo>
                  <a:cubicBezTo>
                    <a:pt x="283664" y="87329"/>
                    <a:pt x="284285" y="87498"/>
                    <a:pt x="284115" y="87781"/>
                  </a:cubicBezTo>
                  <a:lnTo>
                    <a:pt x="207173" y="146037"/>
                  </a:lnTo>
                  <a:lnTo>
                    <a:pt x="305510" y="139602"/>
                  </a:lnTo>
                  <a:cubicBezTo>
                    <a:pt x="305510" y="139602"/>
                    <a:pt x="305679" y="140110"/>
                    <a:pt x="305341" y="140110"/>
                  </a:cubicBezTo>
                  <a:lnTo>
                    <a:pt x="209488" y="163255"/>
                  </a:lnTo>
                  <a:lnTo>
                    <a:pt x="301728" y="195545"/>
                  </a:lnTo>
                  <a:lnTo>
                    <a:pt x="302349" y="196053"/>
                  </a:lnTo>
                  <a:cubicBezTo>
                    <a:pt x="302349" y="196053"/>
                    <a:pt x="302179" y="196335"/>
                    <a:pt x="301897" y="196335"/>
                  </a:cubicBezTo>
                  <a:lnTo>
                    <a:pt x="204068" y="181432"/>
                  </a:lnTo>
                  <a:lnTo>
                    <a:pt x="279712" y="246802"/>
                  </a:lnTo>
                  <a:cubicBezTo>
                    <a:pt x="279881" y="247140"/>
                    <a:pt x="279712" y="247423"/>
                    <a:pt x="279373" y="247423"/>
                  </a:cubicBezTo>
                  <a:lnTo>
                    <a:pt x="221625" y="215246"/>
                  </a:lnTo>
                  <a:lnTo>
                    <a:pt x="263116" y="284341"/>
                  </a:lnTo>
                  <a:cubicBezTo>
                    <a:pt x="287220" y="265148"/>
                    <a:pt x="304833" y="238221"/>
                    <a:pt x="313357" y="210165"/>
                  </a:cubicBezTo>
                  <a:cubicBezTo>
                    <a:pt x="326792" y="167827"/>
                    <a:pt x="320582" y="120748"/>
                    <a:pt x="298397" y="83603"/>
                  </a:cubicBezTo>
                  <a:cubicBezTo>
                    <a:pt x="278527" y="49789"/>
                    <a:pt x="244374" y="23879"/>
                    <a:pt x="208302" y="13492"/>
                  </a:cubicBezTo>
                  <a:cubicBezTo>
                    <a:pt x="176803" y="3782"/>
                    <a:pt x="137062" y="5137"/>
                    <a:pt x="107369" y="17443"/>
                  </a:cubicBezTo>
                  <a:cubicBezTo>
                    <a:pt x="69603" y="31386"/>
                    <a:pt x="34153" y="65370"/>
                    <a:pt x="19419" y="102966"/>
                  </a:cubicBezTo>
                  <a:cubicBezTo>
                    <a:pt x="3669" y="139546"/>
                    <a:pt x="3669" y="185327"/>
                    <a:pt x="19080" y="221794"/>
                  </a:cubicBezTo>
                  <a:cubicBezTo>
                    <a:pt x="33532" y="259390"/>
                    <a:pt x="68023" y="292865"/>
                    <a:pt x="105224" y="307317"/>
                  </a:cubicBezTo>
                  <a:lnTo>
                    <a:pt x="138925" y="203109"/>
                  </a:lnTo>
                  <a:lnTo>
                    <a:pt x="214004" y="203109"/>
                  </a:lnTo>
                  <a:lnTo>
                    <a:pt x="197577" y="192440"/>
                  </a:lnTo>
                  <a:lnTo>
                    <a:pt x="141691" y="192440"/>
                  </a:lnTo>
                  <a:lnTo>
                    <a:pt x="163311" y="121820"/>
                  </a:lnTo>
                  <a:close/>
                </a:path>
              </a:pathLst>
            </a:custGeom>
            <a:solidFill>
              <a:srgbClr val="FFFFFF"/>
            </a:solidFill>
            <a:ln w="0" cap="flat">
              <a:noFill/>
              <a:prstDash val="solid"/>
              <a:miter/>
            </a:ln>
          </p:spPr>
          <p:txBody>
            <a:bodyPr rtlCol="0" anchor="ctr"/>
            <a:lstStyle/>
            <a:p>
              <a:endParaRPr lang="en-CA"/>
            </a:p>
          </p:txBody>
        </p:sp>
      </p:grpSp>
      <p:grpSp>
        <p:nvGrpSpPr>
          <p:cNvPr id="61" name="Group 60">
            <a:extLst>
              <a:ext uri="{FF2B5EF4-FFF2-40B4-BE49-F238E27FC236}">
                <a16:creationId xmlns:a16="http://schemas.microsoft.com/office/drawing/2014/main" id="{217A6665-43BB-F1E6-45AC-DD06D146364E}"/>
              </a:ext>
            </a:extLst>
          </p:cNvPr>
          <p:cNvGrpSpPr/>
          <p:nvPr/>
        </p:nvGrpSpPr>
        <p:grpSpPr>
          <a:xfrm>
            <a:off x="481329" y="5720761"/>
            <a:ext cx="1266646" cy="1266646"/>
            <a:chOff x="6043929" y="7453428"/>
            <a:chExt cx="1266646" cy="1266646"/>
          </a:xfrm>
          <a:effectLst>
            <a:outerShdw blurRad="63500" sx="102000" sy="102000" algn="ctr" rotWithShape="0">
              <a:prstClr val="black">
                <a:alpha val="20000"/>
              </a:prstClr>
            </a:outerShdw>
          </a:effectLst>
        </p:grpSpPr>
        <p:sp>
          <p:nvSpPr>
            <p:cNvPr id="60" name="Rectangle: Rounded Corners 59">
              <a:extLst>
                <a:ext uri="{FF2B5EF4-FFF2-40B4-BE49-F238E27FC236}">
                  <a16:creationId xmlns:a16="http://schemas.microsoft.com/office/drawing/2014/main" id="{40187A8B-068B-6F43-C02C-833A41CB97C6}"/>
                </a:ext>
              </a:extLst>
            </p:cNvPr>
            <p:cNvSpPr/>
            <p:nvPr/>
          </p:nvSpPr>
          <p:spPr>
            <a:xfrm>
              <a:off x="6043929" y="7453428"/>
              <a:ext cx="1266646" cy="1266646"/>
            </a:xfrm>
            <a:prstGeom prst="roundRect">
              <a:avLst>
                <a:gd name="adj" fmla="val 68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a:p>
          </p:txBody>
        </p:sp>
        <p:pic>
          <p:nvPicPr>
            <p:cNvPr id="58" name="Picture 57" descr="A qr code with black squares&#10;&#10;Description automatically generated">
              <a:extLst>
                <a:ext uri="{FF2B5EF4-FFF2-40B4-BE49-F238E27FC236}">
                  <a16:creationId xmlns:a16="http://schemas.microsoft.com/office/drawing/2014/main" id="{EC7E56EF-E155-9FD0-A1BA-01D8DAFE146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89967" y="7499466"/>
              <a:ext cx="1174570" cy="1174570"/>
            </a:xfrm>
            <a:prstGeom prst="roundRect">
              <a:avLst>
                <a:gd name="adj" fmla="val 6534"/>
              </a:avLst>
            </a:prstGeom>
          </p:spPr>
        </p:pic>
      </p:grpSp>
      <p:cxnSp>
        <p:nvCxnSpPr>
          <p:cNvPr id="72" name="Straight Connector 71">
            <a:extLst>
              <a:ext uri="{FF2B5EF4-FFF2-40B4-BE49-F238E27FC236}">
                <a16:creationId xmlns:a16="http://schemas.microsoft.com/office/drawing/2014/main" id="{6BCF366D-7ECD-D1B4-BBC1-83424128F21F}"/>
              </a:ext>
            </a:extLst>
          </p:cNvPr>
          <p:cNvCxnSpPr>
            <a:cxnSpLocks/>
          </p:cNvCxnSpPr>
          <p:nvPr/>
        </p:nvCxnSpPr>
        <p:spPr>
          <a:xfrm>
            <a:off x="472682" y="2559050"/>
            <a:ext cx="500333" cy="0"/>
          </a:xfrm>
          <a:prstGeom prst="line">
            <a:avLst/>
          </a:prstGeom>
          <a:ln w="38100" cap="rnd">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327119"/>
      </p:ext>
    </p:extLst>
  </p:cSld>
  <p:clrMapOvr>
    <a:masterClrMapping/>
  </p:clrMapOvr>
</p:sld>
</file>

<file path=ppt/theme/theme1.xml><?xml version="1.0" encoding="utf-8"?>
<a:theme xmlns:a="http://schemas.openxmlformats.org/drawingml/2006/main" name="Office Theme">
  <a:themeElements>
    <a:clrScheme name="Fidelity 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5">
      <a:majorFont>
        <a:latin typeface="Fidelity Slab Light"/>
        <a:ea typeface=""/>
        <a:cs typeface=""/>
      </a:majorFont>
      <a:minorFont>
        <a:latin typeface="Fidelity Sans 2"/>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1000" dirty="0" smtClean="0">
            <a:solidFill>
              <a:srgbClr val="000000"/>
            </a:solidFill>
            <a:effectLst/>
            <a:latin typeface="Fidelity Sans" panose="020B0503030202020204" pitchFamily="34" charset="0"/>
            <a:ea typeface="Calibri" panose="020F050202020403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D8318239364A44B6771AADAAB80E45" ma:contentTypeVersion="19" ma:contentTypeDescription="Create a new document." ma:contentTypeScope="" ma:versionID="1ac6381f9e1424c9301a32a258599715">
  <xsd:schema xmlns:xsd="http://www.w3.org/2001/XMLSchema" xmlns:xs="http://www.w3.org/2001/XMLSchema" xmlns:p="http://schemas.microsoft.com/office/2006/metadata/properties" xmlns:ns2="e9bfbe92-dbcc-4f39-ae79-e77cdac41135" xmlns:ns3="3dc99b8b-acf8-4151-9c01-377bbdf7dd33" targetNamespace="http://schemas.microsoft.com/office/2006/metadata/properties" ma:root="true" ma:fieldsID="c7487f85ef43cbb8899e64e9dd132be0" ns2:_="" ns3:_="">
    <xsd:import namespace="e9bfbe92-dbcc-4f39-ae79-e77cdac41135"/>
    <xsd:import namespace="3dc99b8b-acf8-4151-9c01-377bbdf7dd3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Description0" minOccurs="0"/>
                <xsd:element ref="ns3:MediaServiceDateTake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Location"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bfbe92-dbcc-4f39-ae79-e77cdac4113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c4226362-ffaf-42ed-9c7c-82201536b8d4}" ma:internalName="TaxCatchAll" ma:showField="CatchAllData" ma:web="e9bfbe92-dbcc-4f39-ae79-e77cdac4113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dc99b8b-acf8-4151-9c01-377bbdf7dd3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Description0" ma:index="12" nillable="true" ma:displayName="Description" ma:default="Insert details" ma:internalName="Description0">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f367377-cea2-4f59-9866-8491a8f07ab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dc99b8b-acf8-4151-9c01-377bbdf7dd33">
      <Terms xmlns="http://schemas.microsoft.com/office/infopath/2007/PartnerControls"/>
    </lcf76f155ced4ddcb4097134ff3c332f>
    <TaxCatchAll xmlns="e9bfbe92-dbcc-4f39-ae79-e77cdac41135" xsi:nil="true"/>
    <Description0 xmlns="3dc99b8b-acf8-4151-9c01-377bbdf7dd33">Insert details</Description0>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078901-9ECE-4114-9F37-AAF18EF2EB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bfbe92-dbcc-4f39-ae79-e77cdac41135"/>
    <ds:schemaRef ds:uri="3dc99b8b-acf8-4151-9c01-377bbdf7dd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67C77C6-56A0-474B-94C4-27E36330DCE8}">
  <ds:schemaRefs>
    <ds:schemaRef ds:uri="http://purl.org/dc/dcmitype/"/>
    <ds:schemaRef ds:uri="731989eb-7121-409c-871c-8f2366272918"/>
    <ds:schemaRef ds:uri="http://schemas.microsoft.com/office/2006/metadata/properties"/>
    <ds:schemaRef ds:uri="http://purl.org/dc/terms/"/>
    <ds:schemaRef ds:uri="http://schemas.microsoft.com/office/2006/documentManagement/types"/>
    <ds:schemaRef ds:uri="a5bf85ab-5b89-45d5-812d-d881043611a5"/>
    <ds:schemaRef ds:uri="http://schemas.microsoft.com/office/infopath/2007/PartnerControls"/>
    <ds:schemaRef ds:uri="http://schemas.openxmlformats.org/package/2006/metadata/core-properties"/>
    <ds:schemaRef ds:uri="http://www.w3.org/XML/1998/namespace"/>
    <ds:schemaRef ds:uri="http://purl.org/dc/elements/1.1/"/>
    <ds:schemaRef ds:uri="3dc99b8b-acf8-4151-9c01-377bbdf7dd33"/>
    <ds:schemaRef ds:uri="e9bfbe92-dbcc-4f39-ae79-e77cdac41135"/>
  </ds:schemaRefs>
</ds:datastoreItem>
</file>

<file path=customXml/itemProps3.xml><?xml version="1.0" encoding="utf-8"?>
<ds:datastoreItem xmlns:ds="http://schemas.openxmlformats.org/officeDocument/2006/customXml" ds:itemID="{262067DF-DBE2-422F-AF98-18AF2B7B09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5554</TotalTime>
  <Words>170</Words>
  <Application>Microsoft Office PowerPoint</Application>
  <PresentationFormat>Custom</PresentationFormat>
  <Paragraphs>17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Fidelity Slab</vt:lpstr>
      <vt:lpstr>Arial</vt:lpstr>
      <vt:lpstr>Calibri</vt:lpstr>
      <vt:lpstr>Fidelity Sans 2</vt: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Shuffett, Myra</dc:creator>
  <cp:keywords/>
  <dc:description/>
  <cp:lastModifiedBy>Bradley, Elayna</cp:lastModifiedBy>
  <cp:revision>5</cp:revision>
  <cp:lastPrinted>2023-02-17T20:46:02Z</cp:lastPrinted>
  <dcterms:created xsi:type="dcterms:W3CDTF">2020-07-17T13:39:43Z</dcterms:created>
  <dcterms:modified xsi:type="dcterms:W3CDTF">2025-02-26T16:07:42Z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0x01010045D8318239364A44B6771AADAAB80E45</vt:lpwstr>
  </property>
  <property fmtid="{D5CDD505-2E9C-101B-9397-08002B2CF9AE}" pid="3" name="MediaServiceImageTags">
    <vt:lpwstr/>
  </property>
</Properties>
</file>